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92" r:id="rId4"/>
    <p:sldId id="293" r:id="rId5"/>
    <p:sldId id="287" r:id="rId6"/>
    <p:sldId id="288" r:id="rId7"/>
    <p:sldId id="268" r:id="rId8"/>
    <p:sldId id="291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60"/>
  </p:normalViewPr>
  <p:slideViewPr>
    <p:cSldViewPr>
      <p:cViewPr varScale="1">
        <p:scale>
          <a:sx n="83" d="100"/>
          <a:sy n="83" d="100"/>
        </p:scale>
        <p:origin x="127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07F7B-B56D-4638-B5BA-B11421F233E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</dgm:pt>
    <dgm:pt modelId="{02180D27-318F-4924-9913-9493876E8F89}">
      <dgm:prSet phldrT="[Текст]"/>
      <dgm:spPr/>
      <dgm:t>
        <a:bodyPr/>
        <a:lstStyle/>
        <a:p>
          <a:r>
            <a:rPr lang="ru-RU" b="1" dirty="0" smtClean="0"/>
            <a:t>КЛАССИЧЕСКИЕ И СОВРЕМЕННЫЕ ТЕОРИИ УПРАВЛЕНИЯ </a:t>
          </a:r>
          <a:r>
            <a:rPr lang="ru-RU" dirty="0" smtClean="0"/>
            <a:t>(С. КОВИ, ДАО ТОЙОТЫ, АДЖАЙЛ И ДР.)</a:t>
          </a:r>
          <a:endParaRPr lang="ru-RU" dirty="0"/>
        </a:p>
      </dgm:t>
    </dgm:pt>
    <dgm:pt modelId="{D81FCFDE-72FD-4064-975D-F7C9D155B5B8}" type="parTrans" cxnId="{3374A48C-C5DE-4869-B896-13C44E3C9DBA}">
      <dgm:prSet/>
      <dgm:spPr/>
      <dgm:t>
        <a:bodyPr/>
        <a:lstStyle/>
        <a:p>
          <a:endParaRPr lang="ru-RU"/>
        </a:p>
      </dgm:t>
    </dgm:pt>
    <dgm:pt modelId="{85BA5B78-4F47-46E2-A2FC-5EA56B54BCEB}" type="sibTrans" cxnId="{3374A48C-C5DE-4869-B896-13C44E3C9DBA}">
      <dgm:prSet/>
      <dgm:spPr/>
      <dgm:t>
        <a:bodyPr/>
        <a:lstStyle/>
        <a:p>
          <a:endParaRPr lang="ru-RU"/>
        </a:p>
      </dgm:t>
    </dgm:pt>
    <dgm:pt modelId="{826642F6-570A-4C40-A98C-98D7C82CE74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Школа Л.С. Выготского</a:t>
          </a:r>
          <a:endParaRPr lang="ru-RU" sz="1200" b="1" dirty="0">
            <a:solidFill>
              <a:schemeClr val="bg1"/>
            </a:solidFill>
          </a:endParaRPr>
        </a:p>
      </dgm:t>
    </dgm:pt>
    <dgm:pt modelId="{72C181BD-38ED-477C-AF67-E09AB6D9883F}" type="parTrans" cxnId="{8F49230E-818B-44F8-B5C9-BBF509716A93}">
      <dgm:prSet/>
      <dgm:spPr/>
      <dgm:t>
        <a:bodyPr/>
        <a:lstStyle/>
        <a:p>
          <a:endParaRPr lang="ru-RU"/>
        </a:p>
      </dgm:t>
    </dgm:pt>
    <dgm:pt modelId="{59B026F6-D218-4E4B-8463-4A23441F25D1}" type="sibTrans" cxnId="{8F49230E-818B-44F8-B5C9-BBF509716A93}">
      <dgm:prSet/>
      <dgm:spPr/>
      <dgm:t>
        <a:bodyPr/>
        <a:lstStyle/>
        <a:p>
          <a:endParaRPr lang="ru-RU"/>
        </a:p>
      </dgm:t>
    </dgm:pt>
    <dgm:pt modelId="{5D439CA1-1819-402E-818A-7B5D92639624}">
      <dgm:prSet/>
      <dgm:spPr/>
      <dgm:t>
        <a:bodyPr/>
        <a:lstStyle/>
        <a:p>
          <a:r>
            <a:rPr lang="ru-RU" dirty="0" smtClean="0"/>
            <a:t>ОТЕЧЕСТВЕННАЯ ПЕДАГОГИКА (А.С. МАКАРЕНКО, И.П. ИВАНОВ), СОЦИАЛЬНАЯ ПСИХОЛОГИЯ</a:t>
          </a:r>
          <a:endParaRPr lang="ru-RU" dirty="0"/>
        </a:p>
      </dgm:t>
    </dgm:pt>
    <dgm:pt modelId="{7FE525D1-6618-401E-A745-205C7FF8EE00}" type="parTrans" cxnId="{58C9236A-4027-471A-B372-A633CD2BBF80}">
      <dgm:prSet/>
      <dgm:spPr/>
      <dgm:t>
        <a:bodyPr/>
        <a:lstStyle/>
        <a:p>
          <a:endParaRPr lang="ru-RU"/>
        </a:p>
      </dgm:t>
    </dgm:pt>
    <dgm:pt modelId="{19CAC17E-74C8-4045-9B67-EAB287078213}" type="sibTrans" cxnId="{58C9236A-4027-471A-B372-A633CD2BBF80}">
      <dgm:prSet/>
      <dgm:spPr/>
      <dgm:t>
        <a:bodyPr/>
        <a:lstStyle/>
        <a:p>
          <a:endParaRPr lang="ru-RU"/>
        </a:p>
      </dgm:t>
    </dgm:pt>
    <dgm:pt modelId="{ABA052A4-3C2F-43FD-8797-A84A20D1A14A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ГУМАНИСТИЧЕСКАЯ ПСИХОЛОГИЯ И ПЕДАГОГИКА </a:t>
          </a:r>
          <a:r>
            <a:rPr lang="ru-RU" sz="600" dirty="0" smtClean="0"/>
            <a:t>(К. РОДЖЕРС, А. МАСЛОУ, В. СУХОМЛИНСКИЙ, Ш. АМОНАШВИЛИ)</a:t>
          </a:r>
          <a:endParaRPr lang="ru-RU" sz="600" dirty="0"/>
        </a:p>
      </dgm:t>
    </dgm:pt>
    <dgm:pt modelId="{06A4299C-0026-46BA-A48D-432C49479F4C}" type="parTrans" cxnId="{D6F64D9F-9042-47A5-8804-9A12A2EABDD5}">
      <dgm:prSet/>
      <dgm:spPr/>
      <dgm:t>
        <a:bodyPr/>
        <a:lstStyle/>
        <a:p>
          <a:endParaRPr lang="ru-RU"/>
        </a:p>
      </dgm:t>
    </dgm:pt>
    <dgm:pt modelId="{832CE812-3590-401C-8992-B512A9B736B6}" type="sibTrans" cxnId="{D6F64D9F-9042-47A5-8804-9A12A2EABDD5}">
      <dgm:prSet/>
      <dgm:spPr/>
      <dgm:t>
        <a:bodyPr/>
        <a:lstStyle/>
        <a:p>
          <a:endParaRPr lang="ru-RU"/>
        </a:p>
      </dgm:t>
    </dgm:pt>
    <dgm:pt modelId="{B1A53CED-2F98-44D2-80CD-8BB94D7AC69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b="1" dirty="0" smtClean="0"/>
            <a:t>СРАВНИТЕЛЬНЫЕ ПЕДАГОГИЧЕСКИЕ ИССЛЕДОВАНИЯ И МЕЖДУНАРОДНЫЙ ОПЫТ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" dirty="0" smtClean="0"/>
            <a:t>(Д. ХЭТТИ, Р. МАРЗАНО, Д. МАКТАЙ, PISA И ДР.)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146CD9D6-600A-4ECF-84F2-D4F1DB2B45EC}" type="parTrans" cxnId="{F965EE0C-6A75-4783-B16E-58EB192F1B44}">
      <dgm:prSet/>
      <dgm:spPr/>
      <dgm:t>
        <a:bodyPr/>
        <a:lstStyle/>
        <a:p>
          <a:endParaRPr lang="ru-RU"/>
        </a:p>
      </dgm:t>
    </dgm:pt>
    <dgm:pt modelId="{B6C534EE-C440-4289-9187-4B314ED656A3}" type="sibTrans" cxnId="{F965EE0C-6A75-4783-B16E-58EB192F1B44}">
      <dgm:prSet/>
      <dgm:spPr/>
      <dgm:t>
        <a:bodyPr/>
        <a:lstStyle/>
        <a:p>
          <a:endParaRPr lang="ru-RU"/>
        </a:p>
      </dgm:t>
    </dgm:pt>
    <dgm:pt modelId="{3C54CBFE-57D0-4F56-9096-9FF75BE8305C}" type="pres">
      <dgm:prSet presAssocID="{DE707F7B-B56D-4638-B5BA-B11421F233E1}" presName="cycle" presStyleCnt="0">
        <dgm:presLayoutVars>
          <dgm:dir/>
          <dgm:resizeHandles val="exact"/>
        </dgm:presLayoutVars>
      </dgm:prSet>
      <dgm:spPr/>
    </dgm:pt>
    <dgm:pt modelId="{003F6D64-65E1-47BB-B17A-CE94D45EB326}" type="pres">
      <dgm:prSet presAssocID="{ABA052A4-3C2F-43FD-8797-A84A20D1A1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C9BED-C555-4BC7-8684-FAA938C0DE67}" type="pres">
      <dgm:prSet presAssocID="{832CE812-3590-401C-8992-B512A9B736B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D7679C6-8363-41B6-9479-2C396F340037}" type="pres">
      <dgm:prSet presAssocID="{832CE812-3590-401C-8992-B512A9B736B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022F93D-1E62-4A5E-9644-80A9787EDCBC}" type="pres">
      <dgm:prSet presAssocID="{5D439CA1-1819-402E-818A-7B5D926396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7FB4-6B66-4312-824F-E769A05862B0}" type="pres">
      <dgm:prSet presAssocID="{19CAC17E-74C8-4045-9B67-EAB28707821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73D3C50-18D3-4A60-9363-11B1C92A9B97}" type="pres">
      <dgm:prSet presAssocID="{19CAC17E-74C8-4045-9B67-EAB28707821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FCF4F09-91AB-4E13-9955-C1622D7D8D1C}" type="pres">
      <dgm:prSet presAssocID="{02180D27-318F-4924-9913-9493876E8F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E07BB-497A-448E-888C-71BF60EF631F}" type="pres">
      <dgm:prSet presAssocID="{85BA5B78-4F47-46E2-A2FC-5EA56B54BCE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9FE7661-80A0-4DC6-8265-464A6E306EE9}" type="pres">
      <dgm:prSet presAssocID="{85BA5B78-4F47-46E2-A2FC-5EA56B54BCE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A877226-E8E9-4E5C-8865-C320D7CA558B}" type="pres">
      <dgm:prSet presAssocID="{B1A53CED-2F98-44D2-80CD-8BB94D7AC6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8E3BD-9194-4022-9585-55A9583CAC1A}" type="pres">
      <dgm:prSet presAssocID="{B6C534EE-C440-4289-9187-4B314ED656A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57733A1-41EA-4845-A18E-5611C022E660}" type="pres">
      <dgm:prSet presAssocID="{B6C534EE-C440-4289-9187-4B314ED656A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4523D67-11BC-48DB-9CCF-79081BFDF20C}" type="pres">
      <dgm:prSet presAssocID="{826642F6-570A-4C40-A98C-98D7C82CE7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D61CE-091C-4474-9ECB-49D1B9CA9DAB}" type="pres">
      <dgm:prSet presAssocID="{59B026F6-D218-4E4B-8463-4A23441F25D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10018EE-36B9-4217-99E0-63579B2BF55D}" type="pres">
      <dgm:prSet presAssocID="{59B026F6-D218-4E4B-8463-4A23441F25D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C226FA4-044E-44D9-9978-9FC604A34C12}" type="presOf" srcId="{59B026F6-D218-4E4B-8463-4A23441F25D1}" destId="{010018EE-36B9-4217-99E0-63579B2BF55D}" srcOrd="1" destOrd="0" presId="urn:microsoft.com/office/officeart/2005/8/layout/cycle2"/>
    <dgm:cxn modelId="{4571D6FA-AECE-4AAE-83B8-9BE8CBF4532C}" type="presOf" srcId="{85BA5B78-4F47-46E2-A2FC-5EA56B54BCEB}" destId="{C9FE7661-80A0-4DC6-8265-464A6E306EE9}" srcOrd="1" destOrd="0" presId="urn:microsoft.com/office/officeart/2005/8/layout/cycle2"/>
    <dgm:cxn modelId="{F965EE0C-6A75-4783-B16E-58EB192F1B44}" srcId="{DE707F7B-B56D-4638-B5BA-B11421F233E1}" destId="{B1A53CED-2F98-44D2-80CD-8BB94D7AC692}" srcOrd="3" destOrd="0" parTransId="{146CD9D6-600A-4ECF-84F2-D4F1DB2B45EC}" sibTransId="{B6C534EE-C440-4289-9187-4B314ED656A3}"/>
    <dgm:cxn modelId="{347CD509-E83A-43AD-BB26-4D8D9E5FB46E}" type="presOf" srcId="{59B026F6-D218-4E4B-8463-4A23441F25D1}" destId="{0D1D61CE-091C-4474-9ECB-49D1B9CA9DAB}" srcOrd="0" destOrd="0" presId="urn:microsoft.com/office/officeart/2005/8/layout/cycle2"/>
    <dgm:cxn modelId="{DAC4A297-7141-4175-BA1F-D3ACE8E430CC}" type="presOf" srcId="{832CE812-3590-401C-8992-B512A9B736B6}" destId="{203C9BED-C555-4BC7-8684-FAA938C0DE67}" srcOrd="0" destOrd="0" presId="urn:microsoft.com/office/officeart/2005/8/layout/cycle2"/>
    <dgm:cxn modelId="{E4BF2595-2C03-423A-994D-EB1CA6BB9C42}" type="presOf" srcId="{832CE812-3590-401C-8992-B512A9B736B6}" destId="{AD7679C6-8363-41B6-9479-2C396F340037}" srcOrd="1" destOrd="0" presId="urn:microsoft.com/office/officeart/2005/8/layout/cycle2"/>
    <dgm:cxn modelId="{D6F64D9F-9042-47A5-8804-9A12A2EABDD5}" srcId="{DE707F7B-B56D-4638-B5BA-B11421F233E1}" destId="{ABA052A4-3C2F-43FD-8797-A84A20D1A14A}" srcOrd="0" destOrd="0" parTransId="{06A4299C-0026-46BA-A48D-432C49479F4C}" sibTransId="{832CE812-3590-401C-8992-B512A9B736B6}"/>
    <dgm:cxn modelId="{CEEE3575-8503-4F18-9918-FF5CBB7C32C5}" type="presOf" srcId="{B1A53CED-2F98-44D2-80CD-8BB94D7AC692}" destId="{BA877226-E8E9-4E5C-8865-C320D7CA558B}" srcOrd="0" destOrd="0" presId="urn:microsoft.com/office/officeart/2005/8/layout/cycle2"/>
    <dgm:cxn modelId="{A98CB8E5-BAFD-435D-8ED6-B0077F0D9248}" type="presOf" srcId="{826642F6-570A-4C40-A98C-98D7C82CE745}" destId="{F4523D67-11BC-48DB-9CCF-79081BFDF20C}" srcOrd="0" destOrd="0" presId="urn:microsoft.com/office/officeart/2005/8/layout/cycle2"/>
    <dgm:cxn modelId="{E2BE550B-CAAE-4643-9E36-73FA50E283B0}" type="presOf" srcId="{19CAC17E-74C8-4045-9B67-EAB287078213}" destId="{A3F47FB4-6B66-4312-824F-E769A05862B0}" srcOrd="0" destOrd="0" presId="urn:microsoft.com/office/officeart/2005/8/layout/cycle2"/>
    <dgm:cxn modelId="{3374A48C-C5DE-4869-B896-13C44E3C9DBA}" srcId="{DE707F7B-B56D-4638-B5BA-B11421F233E1}" destId="{02180D27-318F-4924-9913-9493876E8F89}" srcOrd="2" destOrd="0" parTransId="{D81FCFDE-72FD-4064-975D-F7C9D155B5B8}" sibTransId="{85BA5B78-4F47-46E2-A2FC-5EA56B54BCEB}"/>
    <dgm:cxn modelId="{4B95CD7D-F535-4EB6-99E5-ABC8C24F99CB}" type="presOf" srcId="{85BA5B78-4F47-46E2-A2FC-5EA56B54BCEB}" destId="{BFCE07BB-497A-448E-888C-71BF60EF631F}" srcOrd="0" destOrd="0" presId="urn:microsoft.com/office/officeart/2005/8/layout/cycle2"/>
    <dgm:cxn modelId="{E91159C1-8692-48FA-A8BA-8D4EB87C8EE6}" type="presOf" srcId="{19CAC17E-74C8-4045-9B67-EAB287078213}" destId="{673D3C50-18D3-4A60-9363-11B1C92A9B97}" srcOrd="1" destOrd="0" presId="urn:microsoft.com/office/officeart/2005/8/layout/cycle2"/>
    <dgm:cxn modelId="{F82DD6EB-68DD-47A9-ACCD-23755DDF3CE8}" type="presOf" srcId="{02180D27-318F-4924-9913-9493876E8F89}" destId="{AFCF4F09-91AB-4E13-9955-C1622D7D8D1C}" srcOrd="0" destOrd="0" presId="urn:microsoft.com/office/officeart/2005/8/layout/cycle2"/>
    <dgm:cxn modelId="{451264E2-1B53-4BF4-875A-5FC117B0D4AA}" type="presOf" srcId="{ABA052A4-3C2F-43FD-8797-A84A20D1A14A}" destId="{003F6D64-65E1-47BB-B17A-CE94D45EB326}" srcOrd="0" destOrd="0" presId="urn:microsoft.com/office/officeart/2005/8/layout/cycle2"/>
    <dgm:cxn modelId="{202DB001-29D5-4ABC-A29B-0BD066E66918}" type="presOf" srcId="{B6C534EE-C440-4289-9187-4B314ED656A3}" destId="{E57733A1-41EA-4845-A18E-5611C022E660}" srcOrd="1" destOrd="0" presId="urn:microsoft.com/office/officeart/2005/8/layout/cycle2"/>
    <dgm:cxn modelId="{8143E061-7654-4394-B6E4-762C39F2E54F}" type="presOf" srcId="{B6C534EE-C440-4289-9187-4B314ED656A3}" destId="{4B98E3BD-9194-4022-9585-55A9583CAC1A}" srcOrd="0" destOrd="0" presId="urn:microsoft.com/office/officeart/2005/8/layout/cycle2"/>
    <dgm:cxn modelId="{58C9236A-4027-471A-B372-A633CD2BBF80}" srcId="{DE707F7B-B56D-4638-B5BA-B11421F233E1}" destId="{5D439CA1-1819-402E-818A-7B5D92639624}" srcOrd="1" destOrd="0" parTransId="{7FE525D1-6618-401E-A745-205C7FF8EE00}" sibTransId="{19CAC17E-74C8-4045-9B67-EAB287078213}"/>
    <dgm:cxn modelId="{497FF518-4B3A-470B-A9C6-F85E96D9948C}" type="presOf" srcId="{5D439CA1-1819-402E-818A-7B5D92639624}" destId="{F022F93D-1E62-4A5E-9644-80A9787EDCBC}" srcOrd="0" destOrd="0" presId="urn:microsoft.com/office/officeart/2005/8/layout/cycle2"/>
    <dgm:cxn modelId="{8F49230E-818B-44F8-B5C9-BBF509716A93}" srcId="{DE707F7B-B56D-4638-B5BA-B11421F233E1}" destId="{826642F6-570A-4C40-A98C-98D7C82CE745}" srcOrd="4" destOrd="0" parTransId="{72C181BD-38ED-477C-AF67-E09AB6D9883F}" sibTransId="{59B026F6-D218-4E4B-8463-4A23441F25D1}"/>
    <dgm:cxn modelId="{434C8282-0E80-44A0-A7A9-84E16078EF03}" type="presOf" srcId="{DE707F7B-B56D-4638-B5BA-B11421F233E1}" destId="{3C54CBFE-57D0-4F56-9096-9FF75BE8305C}" srcOrd="0" destOrd="0" presId="urn:microsoft.com/office/officeart/2005/8/layout/cycle2"/>
    <dgm:cxn modelId="{36160C90-D75A-4847-A363-7B234D6DDBAC}" type="presParOf" srcId="{3C54CBFE-57D0-4F56-9096-9FF75BE8305C}" destId="{003F6D64-65E1-47BB-B17A-CE94D45EB326}" srcOrd="0" destOrd="0" presId="urn:microsoft.com/office/officeart/2005/8/layout/cycle2"/>
    <dgm:cxn modelId="{D6A3129A-AE3B-408F-B7A4-AC07206BC48F}" type="presParOf" srcId="{3C54CBFE-57D0-4F56-9096-9FF75BE8305C}" destId="{203C9BED-C555-4BC7-8684-FAA938C0DE67}" srcOrd="1" destOrd="0" presId="urn:microsoft.com/office/officeart/2005/8/layout/cycle2"/>
    <dgm:cxn modelId="{A4F43508-F8F6-4122-959A-14E32754A08D}" type="presParOf" srcId="{203C9BED-C555-4BC7-8684-FAA938C0DE67}" destId="{AD7679C6-8363-41B6-9479-2C396F340037}" srcOrd="0" destOrd="0" presId="urn:microsoft.com/office/officeart/2005/8/layout/cycle2"/>
    <dgm:cxn modelId="{8A61CE4C-DCAB-47EC-9574-0EA7B29BEEA4}" type="presParOf" srcId="{3C54CBFE-57D0-4F56-9096-9FF75BE8305C}" destId="{F022F93D-1E62-4A5E-9644-80A9787EDCBC}" srcOrd="2" destOrd="0" presId="urn:microsoft.com/office/officeart/2005/8/layout/cycle2"/>
    <dgm:cxn modelId="{F848607C-E7D9-4421-8345-396D001F05CD}" type="presParOf" srcId="{3C54CBFE-57D0-4F56-9096-9FF75BE8305C}" destId="{A3F47FB4-6B66-4312-824F-E769A05862B0}" srcOrd="3" destOrd="0" presId="urn:microsoft.com/office/officeart/2005/8/layout/cycle2"/>
    <dgm:cxn modelId="{84CB3DCC-BB8E-491C-AD74-A64DE5B1234D}" type="presParOf" srcId="{A3F47FB4-6B66-4312-824F-E769A05862B0}" destId="{673D3C50-18D3-4A60-9363-11B1C92A9B97}" srcOrd="0" destOrd="0" presId="urn:microsoft.com/office/officeart/2005/8/layout/cycle2"/>
    <dgm:cxn modelId="{E5D86ADC-022A-4A10-87E6-3DA2A4FC869F}" type="presParOf" srcId="{3C54CBFE-57D0-4F56-9096-9FF75BE8305C}" destId="{AFCF4F09-91AB-4E13-9955-C1622D7D8D1C}" srcOrd="4" destOrd="0" presId="urn:microsoft.com/office/officeart/2005/8/layout/cycle2"/>
    <dgm:cxn modelId="{8F46CCBE-FEC6-415A-BB35-3FCF6D483659}" type="presParOf" srcId="{3C54CBFE-57D0-4F56-9096-9FF75BE8305C}" destId="{BFCE07BB-497A-448E-888C-71BF60EF631F}" srcOrd="5" destOrd="0" presId="urn:microsoft.com/office/officeart/2005/8/layout/cycle2"/>
    <dgm:cxn modelId="{6EEB2A62-9B52-4D10-A92D-8F192F5CBFE6}" type="presParOf" srcId="{BFCE07BB-497A-448E-888C-71BF60EF631F}" destId="{C9FE7661-80A0-4DC6-8265-464A6E306EE9}" srcOrd="0" destOrd="0" presId="urn:microsoft.com/office/officeart/2005/8/layout/cycle2"/>
    <dgm:cxn modelId="{F186EBAC-A0D7-40F9-A32E-EFFBD50D053F}" type="presParOf" srcId="{3C54CBFE-57D0-4F56-9096-9FF75BE8305C}" destId="{BA877226-E8E9-4E5C-8865-C320D7CA558B}" srcOrd="6" destOrd="0" presId="urn:microsoft.com/office/officeart/2005/8/layout/cycle2"/>
    <dgm:cxn modelId="{8C3111BB-92A9-4A26-946E-1C9EEFAB1F48}" type="presParOf" srcId="{3C54CBFE-57D0-4F56-9096-9FF75BE8305C}" destId="{4B98E3BD-9194-4022-9585-55A9583CAC1A}" srcOrd="7" destOrd="0" presId="urn:microsoft.com/office/officeart/2005/8/layout/cycle2"/>
    <dgm:cxn modelId="{8FF74445-5F81-4619-B4BB-7DAE7903B5C0}" type="presParOf" srcId="{4B98E3BD-9194-4022-9585-55A9583CAC1A}" destId="{E57733A1-41EA-4845-A18E-5611C022E660}" srcOrd="0" destOrd="0" presId="urn:microsoft.com/office/officeart/2005/8/layout/cycle2"/>
    <dgm:cxn modelId="{38B3FE61-ABC4-4171-93EB-EA39C6CFC7A3}" type="presParOf" srcId="{3C54CBFE-57D0-4F56-9096-9FF75BE8305C}" destId="{F4523D67-11BC-48DB-9CCF-79081BFDF20C}" srcOrd="8" destOrd="0" presId="urn:microsoft.com/office/officeart/2005/8/layout/cycle2"/>
    <dgm:cxn modelId="{29CA4B5E-01BB-4F47-BEFC-CF43E17D7419}" type="presParOf" srcId="{3C54CBFE-57D0-4F56-9096-9FF75BE8305C}" destId="{0D1D61CE-091C-4474-9ECB-49D1B9CA9DAB}" srcOrd="9" destOrd="0" presId="urn:microsoft.com/office/officeart/2005/8/layout/cycle2"/>
    <dgm:cxn modelId="{8BA70BC1-EBAA-432E-B18E-542FECD2D081}" type="presParOf" srcId="{0D1D61CE-091C-4474-9ECB-49D1B9CA9DAB}" destId="{010018EE-36B9-4217-99E0-63579B2BF5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7CA7B-193F-44B2-A5C9-FDF268C3E0A1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F6CA42-6C00-4770-BB11-B6618F8E486E}">
      <dgm:prSet phldrT="[Текст]"/>
      <dgm:spPr/>
      <dgm:t>
        <a:bodyPr/>
        <a:lstStyle/>
        <a:p>
          <a:r>
            <a:rPr lang="ru-RU" dirty="0" smtClean="0"/>
            <a:t>дифференциация</a:t>
          </a:r>
          <a:endParaRPr lang="ru-RU" dirty="0"/>
        </a:p>
      </dgm:t>
    </dgm:pt>
    <dgm:pt modelId="{DE2DFE41-EA53-4F25-A042-8640F7B43078}" type="parTrans" cxnId="{86323792-78C0-46EF-A4D2-86AE7991C3DC}">
      <dgm:prSet/>
      <dgm:spPr/>
      <dgm:t>
        <a:bodyPr/>
        <a:lstStyle/>
        <a:p>
          <a:endParaRPr lang="ru-RU"/>
        </a:p>
      </dgm:t>
    </dgm:pt>
    <dgm:pt modelId="{1C6035B5-18F6-4D91-947F-066E96B8D6E3}" type="sibTrans" cxnId="{86323792-78C0-46EF-A4D2-86AE7991C3DC}">
      <dgm:prSet/>
      <dgm:spPr/>
      <dgm:t>
        <a:bodyPr/>
        <a:lstStyle/>
        <a:p>
          <a:endParaRPr lang="ru-RU"/>
        </a:p>
      </dgm:t>
    </dgm:pt>
    <dgm:pt modelId="{64A4F488-8CA8-417F-B30B-63F8BDB483E1}">
      <dgm:prSet phldrT="[Текст]"/>
      <dgm:spPr/>
      <dgm:t>
        <a:bodyPr/>
        <a:lstStyle/>
        <a:p>
          <a:r>
            <a:rPr lang="ru-RU" dirty="0" smtClean="0"/>
            <a:t>Педагог  </a:t>
          </a:r>
          <a:r>
            <a:rPr lang="ru-RU" dirty="0" smtClean="0"/>
            <a:t>разрабатывает процесс обучения с учётом особенностей учащихся, объединённых в группы</a:t>
          </a:r>
          <a:endParaRPr lang="ru-RU" dirty="0"/>
        </a:p>
      </dgm:t>
    </dgm:pt>
    <dgm:pt modelId="{83C07D5F-00AE-4108-B03F-569C0FBCACCA}" type="parTrans" cxnId="{5A66CEB4-B6A2-4328-A4F8-120CAEB13F4B}">
      <dgm:prSet/>
      <dgm:spPr/>
      <dgm:t>
        <a:bodyPr/>
        <a:lstStyle/>
        <a:p>
          <a:endParaRPr lang="ru-RU"/>
        </a:p>
      </dgm:t>
    </dgm:pt>
    <dgm:pt modelId="{6FFC190F-6CFA-48B5-98C0-116D79888B19}" type="sibTrans" cxnId="{5A66CEB4-B6A2-4328-A4F8-120CAEB13F4B}">
      <dgm:prSet/>
      <dgm:spPr/>
      <dgm:t>
        <a:bodyPr/>
        <a:lstStyle/>
        <a:p>
          <a:endParaRPr lang="ru-RU"/>
        </a:p>
      </dgm:t>
    </dgm:pt>
    <dgm:pt modelId="{933DDBB4-20D6-4DE8-80AE-D4E0698974E1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/>
            <a:t>Педагог </a:t>
          </a:r>
          <a:r>
            <a:rPr lang="ru-RU" dirty="0" smtClean="0"/>
            <a:t>организует процесс обучения с учётом индивидуальных возможностей каждого ученика. </a:t>
          </a:r>
          <a:endParaRPr lang="ru-RU" dirty="0"/>
        </a:p>
      </dgm:t>
    </dgm:pt>
    <dgm:pt modelId="{B06F653A-3A2C-4667-B0F2-5FE46F3A6C59}" type="parTrans" cxnId="{7768CFA8-17B6-4C00-8A4E-53D63876625A}">
      <dgm:prSet/>
      <dgm:spPr/>
      <dgm:t>
        <a:bodyPr/>
        <a:lstStyle/>
        <a:p>
          <a:endParaRPr lang="ru-RU"/>
        </a:p>
      </dgm:t>
    </dgm:pt>
    <dgm:pt modelId="{93098DDE-AB7D-4A33-93B0-CE7B8D1D8CFD}" type="sibTrans" cxnId="{7768CFA8-17B6-4C00-8A4E-53D63876625A}">
      <dgm:prSet/>
      <dgm:spPr/>
      <dgm:t>
        <a:bodyPr/>
        <a:lstStyle/>
        <a:p>
          <a:endParaRPr lang="ru-RU"/>
        </a:p>
      </dgm:t>
    </dgm:pt>
    <dgm:pt modelId="{FFDE30CE-C4C6-4E70-A1A4-6986F852C97C}">
      <dgm:prSet phldrT="[Текст]"/>
      <dgm:spPr/>
      <dgm:t>
        <a:bodyPr/>
        <a:lstStyle/>
        <a:p>
          <a:r>
            <a:rPr lang="ru-RU" dirty="0" smtClean="0"/>
            <a:t>персонализация</a:t>
          </a:r>
          <a:endParaRPr lang="ru-RU" dirty="0"/>
        </a:p>
      </dgm:t>
    </dgm:pt>
    <dgm:pt modelId="{FA59AC88-4A0F-4AD1-BB5F-A9A355406E17}" type="parTrans" cxnId="{2FB0E290-0AF4-4FEA-BBDE-21E6DA73D960}">
      <dgm:prSet/>
      <dgm:spPr/>
      <dgm:t>
        <a:bodyPr/>
        <a:lstStyle/>
        <a:p>
          <a:endParaRPr lang="ru-RU"/>
        </a:p>
      </dgm:t>
    </dgm:pt>
    <dgm:pt modelId="{56ADAF75-D046-4B65-9007-0511EBBA93BF}" type="sibTrans" cxnId="{2FB0E290-0AF4-4FEA-BBDE-21E6DA73D960}">
      <dgm:prSet/>
      <dgm:spPr/>
      <dgm:t>
        <a:bodyPr/>
        <a:lstStyle/>
        <a:p>
          <a:endParaRPr lang="ru-RU"/>
        </a:p>
      </dgm:t>
    </dgm:pt>
    <dgm:pt modelId="{D360857D-1BD1-4444-88F8-E9E0609DA1A2}">
      <dgm:prSet phldrT="[Текст]"/>
      <dgm:spPr/>
      <dgm:t>
        <a:bodyPr/>
        <a:lstStyle/>
        <a:p>
          <a:r>
            <a:rPr lang="ru-RU" dirty="0" smtClean="0"/>
            <a:t>Студент </a:t>
          </a:r>
          <a:r>
            <a:rPr lang="ru-RU" dirty="0" smtClean="0"/>
            <a:t>активно участвует в построении собственной образовательной траектории и является «хозяином» своего процесса обучения и несёт за него ответственность.</a:t>
          </a:r>
          <a:endParaRPr lang="ru-RU" dirty="0"/>
        </a:p>
      </dgm:t>
    </dgm:pt>
    <dgm:pt modelId="{29BCFC49-51C2-4DFC-A587-9D42E8377193}" type="parTrans" cxnId="{F0EE04F1-4911-4B0A-A136-AAA26961CD02}">
      <dgm:prSet/>
      <dgm:spPr/>
      <dgm:t>
        <a:bodyPr/>
        <a:lstStyle/>
        <a:p>
          <a:endParaRPr lang="ru-RU"/>
        </a:p>
      </dgm:t>
    </dgm:pt>
    <dgm:pt modelId="{CCD927EC-7FD9-43F5-B764-0C7C10318A10}" type="sibTrans" cxnId="{F0EE04F1-4911-4B0A-A136-AAA26961CD02}">
      <dgm:prSet/>
      <dgm:spPr/>
      <dgm:t>
        <a:bodyPr/>
        <a:lstStyle/>
        <a:p>
          <a:endParaRPr lang="ru-RU"/>
        </a:p>
      </dgm:t>
    </dgm:pt>
    <dgm:pt modelId="{3972C9FD-8E1B-44B2-9A7E-C8A56AA94CAE}">
      <dgm:prSet phldrT="[Текст]"/>
      <dgm:spPr/>
      <dgm:t>
        <a:bodyPr/>
        <a:lstStyle/>
        <a:p>
          <a:r>
            <a:rPr lang="ru-RU" dirty="0" smtClean="0"/>
            <a:t>индивидуализация</a:t>
          </a:r>
          <a:endParaRPr lang="ru-RU" dirty="0"/>
        </a:p>
      </dgm:t>
    </dgm:pt>
    <dgm:pt modelId="{93C0F5AE-4354-461A-A750-37EF0D48BFA7}" type="sibTrans" cxnId="{08CBC683-D69D-432A-92EE-FE3BA5778EEE}">
      <dgm:prSet/>
      <dgm:spPr/>
      <dgm:t>
        <a:bodyPr/>
        <a:lstStyle/>
        <a:p>
          <a:endParaRPr lang="ru-RU"/>
        </a:p>
      </dgm:t>
    </dgm:pt>
    <dgm:pt modelId="{8DF5A3C1-FF5F-46B8-9B2A-365E99CA8949}" type="parTrans" cxnId="{08CBC683-D69D-432A-92EE-FE3BA5778EEE}">
      <dgm:prSet/>
      <dgm:spPr/>
      <dgm:t>
        <a:bodyPr/>
        <a:lstStyle/>
        <a:p>
          <a:endParaRPr lang="ru-RU"/>
        </a:p>
      </dgm:t>
    </dgm:pt>
    <dgm:pt modelId="{0B623E55-43E7-4BFF-A93E-B7F93AB01954}" type="pres">
      <dgm:prSet presAssocID="{8187CA7B-193F-44B2-A5C9-FDF268C3E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1EFE-26F4-4162-A469-7F7CE8DDA1F9}" type="pres">
      <dgm:prSet presAssocID="{37F6CA42-6C00-4770-BB11-B6618F8E486E}" presName="compositeNode" presStyleCnt="0">
        <dgm:presLayoutVars>
          <dgm:bulletEnabled val="1"/>
        </dgm:presLayoutVars>
      </dgm:prSet>
      <dgm:spPr/>
    </dgm:pt>
    <dgm:pt modelId="{EA2D0749-7527-475B-B04E-25C80BEBD7E8}" type="pres">
      <dgm:prSet presAssocID="{37F6CA42-6C00-4770-BB11-B6618F8E486E}" presName="bgRect" presStyleLbl="node1" presStyleIdx="0" presStyleCnt="3"/>
      <dgm:spPr/>
      <dgm:t>
        <a:bodyPr/>
        <a:lstStyle/>
        <a:p>
          <a:endParaRPr lang="ru-RU"/>
        </a:p>
      </dgm:t>
    </dgm:pt>
    <dgm:pt modelId="{10027EA8-C718-483B-ABC7-8A6FF5A93D94}" type="pres">
      <dgm:prSet presAssocID="{37F6CA42-6C00-4770-BB11-B6618F8E486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8033A-93D5-49DE-9398-B13CA09A37F5}" type="pres">
      <dgm:prSet presAssocID="{37F6CA42-6C00-4770-BB11-B6618F8E486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A572-52EA-4FAC-8AFD-83AD2A9BCE9F}" type="pres">
      <dgm:prSet presAssocID="{1C6035B5-18F6-4D91-947F-066E96B8D6E3}" presName="hSp" presStyleCnt="0"/>
      <dgm:spPr/>
    </dgm:pt>
    <dgm:pt modelId="{47FB49A5-6E92-48B9-98CE-E2D5635B00DE}" type="pres">
      <dgm:prSet presAssocID="{1C6035B5-18F6-4D91-947F-066E96B8D6E3}" presName="vProcSp" presStyleCnt="0"/>
      <dgm:spPr/>
    </dgm:pt>
    <dgm:pt modelId="{96406C88-F2A6-492E-B5A7-E78D1DD3C8C6}" type="pres">
      <dgm:prSet presAssocID="{1C6035B5-18F6-4D91-947F-066E96B8D6E3}" presName="vSp1" presStyleCnt="0"/>
      <dgm:spPr/>
    </dgm:pt>
    <dgm:pt modelId="{DFC241AC-5D0B-49AB-B13D-9F4BD1CEE3E4}" type="pres">
      <dgm:prSet presAssocID="{1C6035B5-18F6-4D91-947F-066E96B8D6E3}" presName="simulatedConn" presStyleLbl="solidFgAcc1" presStyleIdx="0" presStyleCnt="2"/>
      <dgm:spPr/>
    </dgm:pt>
    <dgm:pt modelId="{E28D43F6-4FCB-4EB0-9E8B-FE7DDBD0A486}" type="pres">
      <dgm:prSet presAssocID="{1C6035B5-18F6-4D91-947F-066E96B8D6E3}" presName="vSp2" presStyleCnt="0"/>
      <dgm:spPr/>
    </dgm:pt>
    <dgm:pt modelId="{F2D52D7F-8255-46D6-B66E-A24F59332F53}" type="pres">
      <dgm:prSet presAssocID="{1C6035B5-18F6-4D91-947F-066E96B8D6E3}" presName="sibTrans" presStyleCnt="0"/>
      <dgm:spPr/>
    </dgm:pt>
    <dgm:pt modelId="{7CA6953B-6E93-4DBE-93B5-762C18D0FF08}" type="pres">
      <dgm:prSet presAssocID="{3972C9FD-8E1B-44B2-9A7E-C8A56AA94CAE}" presName="compositeNode" presStyleCnt="0">
        <dgm:presLayoutVars>
          <dgm:bulletEnabled val="1"/>
        </dgm:presLayoutVars>
      </dgm:prSet>
      <dgm:spPr/>
    </dgm:pt>
    <dgm:pt modelId="{8855AEB4-DF95-4A97-83DB-237F8E2A53B9}" type="pres">
      <dgm:prSet presAssocID="{3972C9FD-8E1B-44B2-9A7E-C8A56AA94CAE}" presName="bgRect" presStyleLbl="node1" presStyleIdx="1" presStyleCnt="3"/>
      <dgm:spPr/>
      <dgm:t>
        <a:bodyPr/>
        <a:lstStyle/>
        <a:p>
          <a:endParaRPr lang="ru-RU"/>
        </a:p>
      </dgm:t>
    </dgm:pt>
    <dgm:pt modelId="{BF1B9860-FB54-4AEC-9764-79833B42CD02}" type="pres">
      <dgm:prSet presAssocID="{3972C9FD-8E1B-44B2-9A7E-C8A56AA94C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0381-17DA-4DB5-85FD-B9031B2F916D}" type="pres">
      <dgm:prSet presAssocID="{3972C9FD-8E1B-44B2-9A7E-C8A56AA94C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0F1A-108E-4FB1-88CE-5E430919FD1F}" type="pres">
      <dgm:prSet presAssocID="{93C0F5AE-4354-461A-A750-37EF0D48BFA7}" presName="hSp" presStyleCnt="0"/>
      <dgm:spPr/>
    </dgm:pt>
    <dgm:pt modelId="{5BFE01DB-BCB7-46C8-80A5-8E187C854D32}" type="pres">
      <dgm:prSet presAssocID="{93C0F5AE-4354-461A-A750-37EF0D48BFA7}" presName="vProcSp" presStyleCnt="0"/>
      <dgm:spPr/>
    </dgm:pt>
    <dgm:pt modelId="{28B313CC-B845-4D11-9BC9-344855557A1A}" type="pres">
      <dgm:prSet presAssocID="{93C0F5AE-4354-461A-A750-37EF0D48BFA7}" presName="vSp1" presStyleCnt="0"/>
      <dgm:spPr/>
    </dgm:pt>
    <dgm:pt modelId="{79FEA449-5645-40A9-96AE-34382B0539E1}" type="pres">
      <dgm:prSet presAssocID="{93C0F5AE-4354-461A-A750-37EF0D48BFA7}" presName="simulatedConn" presStyleLbl="solidFgAcc1" presStyleIdx="1" presStyleCnt="2"/>
      <dgm:spPr/>
    </dgm:pt>
    <dgm:pt modelId="{71B470CD-561B-43B6-9815-435D697AB06A}" type="pres">
      <dgm:prSet presAssocID="{93C0F5AE-4354-461A-A750-37EF0D48BFA7}" presName="vSp2" presStyleCnt="0"/>
      <dgm:spPr/>
    </dgm:pt>
    <dgm:pt modelId="{0D8DBFD9-B3FD-4A8B-898F-44F2297ED688}" type="pres">
      <dgm:prSet presAssocID="{93C0F5AE-4354-461A-A750-37EF0D48BFA7}" presName="sibTrans" presStyleCnt="0"/>
      <dgm:spPr/>
    </dgm:pt>
    <dgm:pt modelId="{565506CA-1D19-439B-9E88-AD78A6DA9036}" type="pres">
      <dgm:prSet presAssocID="{FFDE30CE-C4C6-4E70-A1A4-6986F852C97C}" presName="compositeNode" presStyleCnt="0">
        <dgm:presLayoutVars>
          <dgm:bulletEnabled val="1"/>
        </dgm:presLayoutVars>
      </dgm:prSet>
      <dgm:spPr/>
    </dgm:pt>
    <dgm:pt modelId="{E110C16B-8F87-4AE4-9D94-C83579C1EF3F}" type="pres">
      <dgm:prSet presAssocID="{FFDE30CE-C4C6-4E70-A1A4-6986F852C97C}" presName="bgRect" presStyleLbl="node1" presStyleIdx="2" presStyleCnt="3"/>
      <dgm:spPr/>
      <dgm:t>
        <a:bodyPr/>
        <a:lstStyle/>
        <a:p>
          <a:endParaRPr lang="ru-RU"/>
        </a:p>
      </dgm:t>
    </dgm:pt>
    <dgm:pt modelId="{DE18051B-02D9-4DD8-8456-FE7966904DE6}" type="pres">
      <dgm:prSet presAssocID="{FFDE30CE-C4C6-4E70-A1A4-6986F852C97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23C4-DC22-41CE-B21D-02EB51F8A5E0}" type="pres">
      <dgm:prSet presAssocID="{FFDE30CE-C4C6-4E70-A1A4-6986F852C97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5D1A5-6979-40BF-9C83-4569DF74B552}" type="presOf" srcId="{8187CA7B-193F-44B2-A5C9-FDF268C3E0A1}" destId="{0B623E55-43E7-4BFF-A93E-B7F93AB01954}" srcOrd="0" destOrd="0" presId="urn:microsoft.com/office/officeart/2005/8/layout/hProcess7"/>
    <dgm:cxn modelId="{E705286F-26CB-4B56-ADAA-C6F0FBA6192A}" type="presOf" srcId="{37F6CA42-6C00-4770-BB11-B6618F8E486E}" destId="{EA2D0749-7527-475B-B04E-25C80BEBD7E8}" srcOrd="0" destOrd="0" presId="urn:microsoft.com/office/officeart/2005/8/layout/hProcess7"/>
    <dgm:cxn modelId="{08CBC683-D69D-432A-92EE-FE3BA5778EEE}" srcId="{8187CA7B-193F-44B2-A5C9-FDF268C3E0A1}" destId="{3972C9FD-8E1B-44B2-9A7E-C8A56AA94CAE}" srcOrd="1" destOrd="0" parTransId="{8DF5A3C1-FF5F-46B8-9B2A-365E99CA8949}" sibTransId="{93C0F5AE-4354-461A-A750-37EF0D48BFA7}"/>
    <dgm:cxn modelId="{5A66CEB4-B6A2-4328-A4F8-120CAEB13F4B}" srcId="{37F6CA42-6C00-4770-BB11-B6618F8E486E}" destId="{64A4F488-8CA8-417F-B30B-63F8BDB483E1}" srcOrd="0" destOrd="0" parTransId="{83C07D5F-00AE-4108-B03F-569C0FBCACCA}" sibTransId="{6FFC190F-6CFA-48B5-98C0-116D79888B19}"/>
    <dgm:cxn modelId="{0F1EA889-63A3-4566-904D-7C859C483750}" type="presOf" srcId="{FFDE30CE-C4C6-4E70-A1A4-6986F852C97C}" destId="{DE18051B-02D9-4DD8-8456-FE7966904DE6}" srcOrd="1" destOrd="0" presId="urn:microsoft.com/office/officeart/2005/8/layout/hProcess7"/>
    <dgm:cxn modelId="{4061FF05-3BAB-4675-B55F-0C57DAFB51B6}" type="presOf" srcId="{3972C9FD-8E1B-44B2-9A7E-C8A56AA94CAE}" destId="{8855AEB4-DF95-4A97-83DB-237F8E2A53B9}" srcOrd="0" destOrd="0" presId="urn:microsoft.com/office/officeart/2005/8/layout/hProcess7"/>
    <dgm:cxn modelId="{27A32387-377B-4990-B6BB-833EB4B068DB}" type="presOf" srcId="{D360857D-1BD1-4444-88F8-E9E0609DA1A2}" destId="{C01323C4-DC22-41CE-B21D-02EB51F8A5E0}" srcOrd="0" destOrd="0" presId="urn:microsoft.com/office/officeart/2005/8/layout/hProcess7"/>
    <dgm:cxn modelId="{2FB0E290-0AF4-4FEA-BBDE-21E6DA73D960}" srcId="{8187CA7B-193F-44B2-A5C9-FDF268C3E0A1}" destId="{FFDE30CE-C4C6-4E70-A1A4-6986F852C97C}" srcOrd="2" destOrd="0" parTransId="{FA59AC88-4A0F-4AD1-BB5F-A9A355406E17}" sibTransId="{56ADAF75-D046-4B65-9007-0511EBBA93BF}"/>
    <dgm:cxn modelId="{86323792-78C0-46EF-A4D2-86AE7991C3DC}" srcId="{8187CA7B-193F-44B2-A5C9-FDF268C3E0A1}" destId="{37F6CA42-6C00-4770-BB11-B6618F8E486E}" srcOrd="0" destOrd="0" parTransId="{DE2DFE41-EA53-4F25-A042-8640F7B43078}" sibTransId="{1C6035B5-18F6-4D91-947F-066E96B8D6E3}"/>
    <dgm:cxn modelId="{CCC2CF30-1EE3-4AEB-BAB7-4C413FB00839}" type="presOf" srcId="{FFDE30CE-C4C6-4E70-A1A4-6986F852C97C}" destId="{E110C16B-8F87-4AE4-9D94-C83579C1EF3F}" srcOrd="0" destOrd="0" presId="urn:microsoft.com/office/officeart/2005/8/layout/hProcess7"/>
    <dgm:cxn modelId="{85333A8E-1E30-4988-B3CD-B87A5D47A4AE}" type="presOf" srcId="{64A4F488-8CA8-417F-B30B-63F8BDB483E1}" destId="{6238033A-93D5-49DE-9398-B13CA09A37F5}" srcOrd="0" destOrd="0" presId="urn:microsoft.com/office/officeart/2005/8/layout/hProcess7"/>
    <dgm:cxn modelId="{A17E5755-4CEF-427D-83F1-89423A02AA8D}" type="presOf" srcId="{3972C9FD-8E1B-44B2-9A7E-C8A56AA94CAE}" destId="{BF1B9860-FB54-4AEC-9764-79833B42CD02}" srcOrd="1" destOrd="0" presId="urn:microsoft.com/office/officeart/2005/8/layout/hProcess7"/>
    <dgm:cxn modelId="{7768CFA8-17B6-4C00-8A4E-53D63876625A}" srcId="{3972C9FD-8E1B-44B2-9A7E-C8A56AA94CAE}" destId="{933DDBB4-20D6-4DE8-80AE-D4E0698974E1}" srcOrd="0" destOrd="0" parTransId="{B06F653A-3A2C-4667-B0F2-5FE46F3A6C59}" sibTransId="{93098DDE-AB7D-4A33-93B0-CE7B8D1D8CFD}"/>
    <dgm:cxn modelId="{F0EE04F1-4911-4B0A-A136-AAA26961CD02}" srcId="{FFDE30CE-C4C6-4E70-A1A4-6986F852C97C}" destId="{D360857D-1BD1-4444-88F8-E9E0609DA1A2}" srcOrd="0" destOrd="0" parTransId="{29BCFC49-51C2-4DFC-A587-9D42E8377193}" sibTransId="{CCD927EC-7FD9-43F5-B764-0C7C10318A10}"/>
    <dgm:cxn modelId="{938554CE-5513-4C38-B492-13260C5437B7}" type="presOf" srcId="{37F6CA42-6C00-4770-BB11-B6618F8E486E}" destId="{10027EA8-C718-483B-ABC7-8A6FF5A93D94}" srcOrd="1" destOrd="0" presId="urn:microsoft.com/office/officeart/2005/8/layout/hProcess7"/>
    <dgm:cxn modelId="{C21EA656-D1D3-4769-B5EE-A311D641C244}" type="presOf" srcId="{933DDBB4-20D6-4DE8-80AE-D4E0698974E1}" destId="{98B70381-17DA-4DB5-85FD-B9031B2F916D}" srcOrd="0" destOrd="0" presId="urn:microsoft.com/office/officeart/2005/8/layout/hProcess7"/>
    <dgm:cxn modelId="{C705192A-C47F-4A08-954E-F57C0E556EF8}" type="presParOf" srcId="{0B623E55-43E7-4BFF-A93E-B7F93AB01954}" destId="{B0EB1EFE-26F4-4162-A469-7F7CE8DDA1F9}" srcOrd="0" destOrd="0" presId="urn:microsoft.com/office/officeart/2005/8/layout/hProcess7"/>
    <dgm:cxn modelId="{1313FABD-B773-448A-BA25-A7E94C3051EA}" type="presParOf" srcId="{B0EB1EFE-26F4-4162-A469-7F7CE8DDA1F9}" destId="{EA2D0749-7527-475B-B04E-25C80BEBD7E8}" srcOrd="0" destOrd="0" presId="urn:microsoft.com/office/officeart/2005/8/layout/hProcess7"/>
    <dgm:cxn modelId="{91358564-D330-4D6E-AE41-8CA05C71D2DC}" type="presParOf" srcId="{B0EB1EFE-26F4-4162-A469-7F7CE8DDA1F9}" destId="{10027EA8-C718-483B-ABC7-8A6FF5A93D94}" srcOrd="1" destOrd="0" presId="urn:microsoft.com/office/officeart/2005/8/layout/hProcess7"/>
    <dgm:cxn modelId="{621C3D03-3CF9-4D8F-AF84-787E904C864B}" type="presParOf" srcId="{B0EB1EFE-26F4-4162-A469-7F7CE8DDA1F9}" destId="{6238033A-93D5-49DE-9398-B13CA09A37F5}" srcOrd="2" destOrd="0" presId="urn:microsoft.com/office/officeart/2005/8/layout/hProcess7"/>
    <dgm:cxn modelId="{B8D51CEB-67D3-4FD7-830E-EAA79392260A}" type="presParOf" srcId="{0B623E55-43E7-4BFF-A93E-B7F93AB01954}" destId="{08AFA572-52EA-4FAC-8AFD-83AD2A9BCE9F}" srcOrd="1" destOrd="0" presId="urn:microsoft.com/office/officeart/2005/8/layout/hProcess7"/>
    <dgm:cxn modelId="{B6814F8B-E00F-4651-AA38-055D51BC85BD}" type="presParOf" srcId="{0B623E55-43E7-4BFF-A93E-B7F93AB01954}" destId="{47FB49A5-6E92-48B9-98CE-E2D5635B00DE}" srcOrd="2" destOrd="0" presId="urn:microsoft.com/office/officeart/2005/8/layout/hProcess7"/>
    <dgm:cxn modelId="{B6FB5770-7050-43B0-B531-E8B1671DA769}" type="presParOf" srcId="{47FB49A5-6E92-48B9-98CE-E2D5635B00DE}" destId="{96406C88-F2A6-492E-B5A7-E78D1DD3C8C6}" srcOrd="0" destOrd="0" presId="urn:microsoft.com/office/officeart/2005/8/layout/hProcess7"/>
    <dgm:cxn modelId="{63D097D7-26B1-4586-B478-DF89A2DE8F4F}" type="presParOf" srcId="{47FB49A5-6E92-48B9-98CE-E2D5635B00DE}" destId="{DFC241AC-5D0B-49AB-B13D-9F4BD1CEE3E4}" srcOrd="1" destOrd="0" presId="urn:microsoft.com/office/officeart/2005/8/layout/hProcess7"/>
    <dgm:cxn modelId="{911A8B12-A851-4D0B-8E3F-1FA068EC2376}" type="presParOf" srcId="{47FB49A5-6E92-48B9-98CE-E2D5635B00DE}" destId="{E28D43F6-4FCB-4EB0-9E8B-FE7DDBD0A486}" srcOrd="2" destOrd="0" presId="urn:microsoft.com/office/officeart/2005/8/layout/hProcess7"/>
    <dgm:cxn modelId="{2C024673-E59B-45A9-B97B-8E14DDEA129E}" type="presParOf" srcId="{0B623E55-43E7-4BFF-A93E-B7F93AB01954}" destId="{F2D52D7F-8255-46D6-B66E-A24F59332F53}" srcOrd="3" destOrd="0" presId="urn:microsoft.com/office/officeart/2005/8/layout/hProcess7"/>
    <dgm:cxn modelId="{3D6F9DFD-C94D-4364-810D-99AFC3DD917C}" type="presParOf" srcId="{0B623E55-43E7-4BFF-A93E-B7F93AB01954}" destId="{7CA6953B-6E93-4DBE-93B5-762C18D0FF08}" srcOrd="4" destOrd="0" presId="urn:microsoft.com/office/officeart/2005/8/layout/hProcess7"/>
    <dgm:cxn modelId="{F3960869-C1AF-43C8-9066-8A6A0DBB6A16}" type="presParOf" srcId="{7CA6953B-6E93-4DBE-93B5-762C18D0FF08}" destId="{8855AEB4-DF95-4A97-83DB-237F8E2A53B9}" srcOrd="0" destOrd="0" presId="urn:microsoft.com/office/officeart/2005/8/layout/hProcess7"/>
    <dgm:cxn modelId="{05DB89C0-912D-4E76-9967-0FCAE79123EB}" type="presParOf" srcId="{7CA6953B-6E93-4DBE-93B5-762C18D0FF08}" destId="{BF1B9860-FB54-4AEC-9764-79833B42CD02}" srcOrd="1" destOrd="0" presId="urn:microsoft.com/office/officeart/2005/8/layout/hProcess7"/>
    <dgm:cxn modelId="{05255AEE-EA03-43CA-BDD6-DF2BC1DEA089}" type="presParOf" srcId="{7CA6953B-6E93-4DBE-93B5-762C18D0FF08}" destId="{98B70381-17DA-4DB5-85FD-B9031B2F916D}" srcOrd="2" destOrd="0" presId="urn:microsoft.com/office/officeart/2005/8/layout/hProcess7"/>
    <dgm:cxn modelId="{5603C51D-C772-4573-AF1D-C8A53E16D865}" type="presParOf" srcId="{0B623E55-43E7-4BFF-A93E-B7F93AB01954}" destId="{54BB0F1A-108E-4FB1-88CE-5E430919FD1F}" srcOrd="5" destOrd="0" presId="urn:microsoft.com/office/officeart/2005/8/layout/hProcess7"/>
    <dgm:cxn modelId="{8E8F2C18-91CA-4F2D-9827-4737E2DBD57B}" type="presParOf" srcId="{0B623E55-43E7-4BFF-A93E-B7F93AB01954}" destId="{5BFE01DB-BCB7-46C8-80A5-8E187C854D32}" srcOrd="6" destOrd="0" presId="urn:microsoft.com/office/officeart/2005/8/layout/hProcess7"/>
    <dgm:cxn modelId="{D926A436-B95F-4090-9B0F-A13497A57691}" type="presParOf" srcId="{5BFE01DB-BCB7-46C8-80A5-8E187C854D32}" destId="{28B313CC-B845-4D11-9BC9-344855557A1A}" srcOrd="0" destOrd="0" presId="urn:microsoft.com/office/officeart/2005/8/layout/hProcess7"/>
    <dgm:cxn modelId="{FAC2E3FF-B97D-4C8A-8242-7AB399BE0D4C}" type="presParOf" srcId="{5BFE01DB-BCB7-46C8-80A5-8E187C854D32}" destId="{79FEA449-5645-40A9-96AE-34382B0539E1}" srcOrd="1" destOrd="0" presId="urn:microsoft.com/office/officeart/2005/8/layout/hProcess7"/>
    <dgm:cxn modelId="{EEBD4BA7-8B53-40F7-AC19-2AEA8B45D762}" type="presParOf" srcId="{5BFE01DB-BCB7-46C8-80A5-8E187C854D32}" destId="{71B470CD-561B-43B6-9815-435D697AB06A}" srcOrd="2" destOrd="0" presId="urn:microsoft.com/office/officeart/2005/8/layout/hProcess7"/>
    <dgm:cxn modelId="{AC7FB789-5101-418C-B0B5-3490E748C7E0}" type="presParOf" srcId="{0B623E55-43E7-4BFF-A93E-B7F93AB01954}" destId="{0D8DBFD9-B3FD-4A8B-898F-44F2297ED688}" srcOrd="7" destOrd="0" presId="urn:microsoft.com/office/officeart/2005/8/layout/hProcess7"/>
    <dgm:cxn modelId="{E41C1A66-AAB5-4239-9E1A-438F1F52B31D}" type="presParOf" srcId="{0B623E55-43E7-4BFF-A93E-B7F93AB01954}" destId="{565506CA-1D19-439B-9E88-AD78A6DA9036}" srcOrd="8" destOrd="0" presId="urn:microsoft.com/office/officeart/2005/8/layout/hProcess7"/>
    <dgm:cxn modelId="{C62CBF88-DD3D-4879-A7B9-DAAFD1781EC5}" type="presParOf" srcId="{565506CA-1D19-439B-9E88-AD78A6DA9036}" destId="{E110C16B-8F87-4AE4-9D94-C83579C1EF3F}" srcOrd="0" destOrd="0" presId="urn:microsoft.com/office/officeart/2005/8/layout/hProcess7"/>
    <dgm:cxn modelId="{4FE7DBCA-52D4-4FF0-8E58-24C93B38754F}" type="presParOf" srcId="{565506CA-1D19-439B-9E88-AD78A6DA9036}" destId="{DE18051B-02D9-4DD8-8456-FE7966904DE6}" srcOrd="1" destOrd="0" presId="urn:microsoft.com/office/officeart/2005/8/layout/hProcess7"/>
    <dgm:cxn modelId="{511ACCE9-A1C8-43BF-BA2D-F0C7FF07E5E9}" type="presParOf" srcId="{565506CA-1D19-439B-9E88-AD78A6DA9036}" destId="{C01323C4-DC22-41CE-B21D-02EB51F8A5E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64B4E-7328-4DFE-B5FE-E9355F7759B3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6E32AE9-E45D-434E-B009-4E2E954ACC6C}">
      <dgm:prSet phldrT="[Текст]"/>
      <dgm:spPr/>
      <dgm:t>
        <a:bodyPr/>
        <a:lstStyle/>
        <a:p>
          <a:r>
            <a:rPr lang="ru-RU" b="1" smtClean="0"/>
            <a:t>Цель инновационной деятельности:</a:t>
          </a:r>
          <a:endParaRPr lang="ru-RU" dirty="0"/>
        </a:p>
      </dgm:t>
    </dgm:pt>
    <dgm:pt modelId="{D7CB7315-CA8B-4515-B1C2-52C830061347}" type="parTrans" cxnId="{98510125-E87D-416B-B317-2907126B554A}">
      <dgm:prSet/>
      <dgm:spPr/>
      <dgm:t>
        <a:bodyPr/>
        <a:lstStyle/>
        <a:p>
          <a:endParaRPr lang="ru-RU"/>
        </a:p>
      </dgm:t>
    </dgm:pt>
    <dgm:pt modelId="{DB6F7577-50E4-4AB7-9397-C48517BFE8B4}" type="sibTrans" cxnId="{98510125-E87D-416B-B317-2907126B554A}">
      <dgm:prSet/>
      <dgm:spPr/>
      <dgm:t>
        <a:bodyPr/>
        <a:lstStyle/>
        <a:p>
          <a:endParaRPr lang="ru-RU"/>
        </a:p>
      </dgm:t>
    </dgm:pt>
    <dgm:pt modelId="{2284375E-422E-4F6E-81C5-B9117B54E7E3}">
      <dgm:prSet phldrT="[Текст]" custT="1"/>
      <dgm:spPr/>
      <dgm:t>
        <a:bodyPr/>
        <a:lstStyle/>
        <a:p>
          <a:r>
            <a:rPr lang="ru-RU" sz="2400" dirty="0" smtClean="0"/>
            <a:t>формирование личностных качеств студентов с помощью специально организованной персонализированной воспитательной работы на основе проектного подхода.</a:t>
          </a:r>
          <a:endParaRPr lang="ru-RU" sz="2400" dirty="0"/>
        </a:p>
      </dgm:t>
    </dgm:pt>
    <dgm:pt modelId="{1552F058-CAB5-4A42-BA0E-E908A38E8906}" type="parTrans" cxnId="{CE5248E7-0F14-4E5C-B470-212E17897CE5}">
      <dgm:prSet/>
      <dgm:spPr/>
      <dgm:t>
        <a:bodyPr/>
        <a:lstStyle/>
        <a:p>
          <a:endParaRPr lang="ru-RU"/>
        </a:p>
      </dgm:t>
    </dgm:pt>
    <dgm:pt modelId="{1A515938-13A4-4D20-84E7-98D3CA914ED4}" type="sibTrans" cxnId="{CE5248E7-0F14-4E5C-B470-212E17897CE5}">
      <dgm:prSet/>
      <dgm:spPr/>
      <dgm:t>
        <a:bodyPr/>
        <a:lstStyle/>
        <a:p>
          <a:endParaRPr lang="ru-RU"/>
        </a:p>
      </dgm:t>
    </dgm:pt>
    <dgm:pt modelId="{B828FD41-CC6C-4F96-9C32-E64F16C55333}" type="pres">
      <dgm:prSet presAssocID="{4B364B4E-7328-4DFE-B5FE-E9355F7759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B6957-1592-4FF3-9130-15E9F40E200C}" type="pres">
      <dgm:prSet presAssocID="{16E32AE9-E45D-434E-B009-4E2E954ACC6C}" presName="linNode" presStyleCnt="0"/>
      <dgm:spPr/>
    </dgm:pt>
    <dgm:pt modelId="{3A82E11F-1904-4FEF-93ED-56807F6D686B}" type="pres">
      <dgm:prSet presAssocID="{16E32AE9-E45D-434E-B009-4E2E954ACC6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87D1-0162-43FD-AE7E-15117B70AAF7}" type="pres">
      <dgm:prSet presAssocID="{16E32AE9-E45D-434E-B009-4E2E954ACC6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248E7-0F14-4E5C-B470-212E17897CE5}" srcId="{16E32AE9-E45D-434E-B009-4E2E954ACC6C}" destId="{2284375E-422E-4F6E-81C5-B9117B54E7E3}" srcOrd="0" destOrd="0" parTransId="{1552F058-CAB5-4A42-BA0E-E908A38E8906}" sibTransId="{1A515938-13A4-4D20-84E7-98D3CA914ED4}"/>
    <dgm:cxn modelId="{6BFD1402-BCFF-48EC-A507-37E1643A7BE9}" type="presOf" srcId="{16E32AE9-E45D-434E-B009-4E2E954ACC6C}" destId="{3A82E11F-1904-4FEF-93ED-56807F6D686B}" srcOrd="0" destOrd="0" presId="urn:microsoft.com/office/officeart/2005/8/layout/vList5"/>
    <dgm:cxn modelId="{7D3A88A4-AC15-42A7-8CFF-F44A446C36AA}" type="presOf" srcId="{2284375E-422E-4F6E-81C5-B9117B54E7E3}" destId="{4CBE87D1-0162-43FD-AE7E-15117B70AAF7}" srcOrd="0" destOrd="0" presId="urn:microsoft.com/office/officeart/2005/8/layout/vList5"/>
    <dgm:cxn modelId="{98510125-E87D-416B-B317-2907126B554A}" srcId="{4B364B4E-7328-4DFE-B5FE-E9355F7759B3}" destId="{16E32AE9-E45D-434E-B009-4E2E954ACC6C}" srcOrd="0" destOrd="0" parTransId="{D7CB7315-CA8B-4515-B1C2-52C830061347}" sibTransId="{DB6F7577-50E4-4AB7-9397-C48517BFE8B4}"/>
    <dgm:cxn modelId="{0EBB76C3-CCC9-4602-B25B-D1CB4C38BF4A}" type="presOf" srcId="{4B364B4E-7328-4DFE-B5FE-E9355F7759B3}" destId="{B828FD41-CC6C-4F96-9C32-E64F16C55333}" srcOrd="0" destOrd="0" presId="urn:microsoft.com/office/officeart/2005/8/layout/vList5"/>
    <dgm:cxn modelId="{DE2A3C0D-F708-42C1-A36A-39804F6D43FD}" type="presParOf" srcId="{B828FD41-CC6C-4F96-9C32-E64F16C55333}" destId="{3A8B6957-1592-4FF3-9130-15E9F40E200C}" srcOrd="0" destOrd="0" presId="urn:microsoft.com/office/officeart/2005/8/layout/vList5"/>
    <dgm:cxn modelId="{05BAEC17-2987-4750-963A-3CA3DAB15D9F}" type="presParOf" srcId="{3A8B6957-1592-4FF3-9130-15E9F40E200C}" destId="{3A82E11F-1904-4FEF-93ED-56807F6D686B}" srcOrd="0" destOrd="0" presId="urn:microsoft.com/office/officeart/2005/8/layout/vList5"/>
    <dgm:cxn modelId="{89E6BCF8-2593-46B3-AF2A-E42EB2AF085D}" type="presParOf" srcId="{3A8B6957-1592-4FF3-9130-15E9F40E200C}" destId="{4CBE87D1-0162-43FD-AE7E-15117B70AA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22E85-7657-4230-B2E1-D0CBEF919074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</dgm:pt>
    <dgm:pt modelId="{56D9A2CB-933E-4490-8BE2-81DFEC355F38}">
      <dgm:prSet phldrT="[Текст]" custT="1"/>
      <dgm:spPr/>
      <dgm:t>
        <a:bodyPr/>
        <a:lstStyle/>
        <a:p>
          <a:r>
            <a:rPr lang="ru-RU" sz="1400" dirty="0" smtClean="0"/>
            <a:t>Обеспечить реализацию системы персонализированной воспитательной работы посредством организационно-педагогических условий.</a:t>
          </a:r>
          <a:endParaRPr lang="ru-RU" sz="1400" dirty="0"/>
        </a:p>
      </dgm:t>
    </dgm:pt>
    <dgm:pt modelId="{53F20258-6BBF-4C76-8D64-0574A23BB6D0}" type="parTrans" cxnId="{035F7C32-ADA5-4861-A5E1-4FDD9471A416}">
      <dgm:prSet/>
      <dgm:spPr/>
      <dgm:t>
        <a:bodyPr/>
        <a:lstStyle/>
        <a:p>
          <a:endParaRPr lang="ru-RU" sz="1400"/>
        </a:p>
      </dgm:t>
    </dgm:pt>
    <dgm:pt modelId="{39C9CF65-CF20-4E92-A946-80CDC1128459}" type="sibTrans" cxnId="{035F7C32-ADA5-4861-A5E1-4FDD9471A416}">
      <dgm:prSet/>
      <dgm:spPr/>
      <dgm:t>
        <a:bodyPr/>
        <a:lstStyle/>
        <a:p>
          <a:endParaRPr lang="ru-RU" sz="1400"/>
        </a:p>
      </dgm:t>
    </dgm:pt>
    <dgm:pt modelId="{2F935D66-5A7B-41AC-9576-5FAE95F3C71B}">
      <dgm:prSet custT="1"/>
      <dgm:spPr/>
      <dgm:t>
        <a:bodyPr/>
        <a:lstStyle/>
        <a:p>
          <a:endParaRPr lang="ru-RU" sz="900" b="1" i="1" dirty="0" smtClean="0"/>
        </a:p>
        <a:p>
          <a:r>
            <a:rPr lang="ru-RU" sz="1200" b="1" i="1" dirty="0" smtClean="0">
              <a:solidFill>
                <a:srgbClr val="FF0000"/>
              </a:solidFill>
            </a:rPr>
            <a:t>Организационные условия: </a:t>
          </a:r>
          <a:endParaRPr lang="ru-RU" sz="1200" b="1" dirty="0">
            <a:solidFill>
              <a:srgbClr val="FF0000"/>
            </a:solidFill>
          </a:endParaRPr>
        </a:p>
      </dgm:t>
    </dgm:pt>
    <dgm:pt modelId="{0FA0CD78-F9DD-4200-AD4F-267BFBD22664}" type="parTrans" cxnId="{B79653B5-AACC-4A9E-A6D8-5CE79C2E47DC}">
      <dgm:prSet/>
      <dgm:spPr/>
      <dgm:t>
        <a:bodyPr/>
        <a:lstStyle/>
        <a:p>
          <a:endParaRPr lang="ru-RU"/>
        </a:p>
      </dgm:t>
    </dgm:pt>
    <dgm:pt modelId="{AF2FA387-9987-4855-AA42-D303814FAA27}" type="sibTrans" cxnId="{B79653B5-AACC-4A9E-A6D8-5CE79C2E47DC}">
      <dgm:prSet/>
      <dgm:spPr/>
      <dgm:t>
        <a:bodyPr/>
        <a:lstStyle/>
        <a:p>
          <a:endParaRPr lang="ru-RU"/>
        </a:p>
      </dgm:t>
    </dgm:pt>
    <dgm:pt modelId="{DC1B6FF1-80C0-48B2-B369-F5E0CFF34086}">
      <dgm:prSet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 обучение команды проекта;</a:t>
          </a:r>
          <a:endParaRPr lang="ru-RU" sz="1200" b="1" dirty="0">
            <a:solidFill>
              <a:srgbClr val="FF0000"/>
            </a:solidFill>
          </a:endParaRPr>
        </a:p>
      </dgm:t>
    </dgm:pt>
    <dgm:pt modelId="{AB34F628-B2D7-4D7D-8092-8B91DE87F5E8}" type="parTrans" cxnId="{64885BD4-2080-403E-98E3-A53429E20854}">
      <dgm:prSet/>
      <dgm:spPr/>
      <dgm:t>
        <a:bodyPr/>
        <a:lstStyle/>
        <a:p>
          <a:endParaRPr lang="ru-RU"/>
        </a:p>
      </dgm:t>
    </dgm:pt>
    <dgm:pt modelId="{E1C36BE2-056B-40D7-9371-79E47D08C78D}" type="sibTrans" cxnId="{64885BD4-2080-403E-98E3-A53429E20854}">
      <dgm:prSet/>
      <dgm:spPr/>
      <dgm:t>
        <a:bodyPr/>
        <a:lstStyle/>
        <a:p>
          <a:endParaRPr lang="ru-RU"/>
        </a:p>
      </dgm:t>
    </dgm:pt>
    <dgm:pt modelId="{2CE56B4F-981E-42A4-8F17-477C889E121F}">
      <dgm:prSet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 изменение штатного расписания;</a:t>
          </a:r>
          <a:endParaRPr lang="ru-RU" sz="1200" b="1" dirty="0">
            <a:solidFill>
              <a:srgbClr val="FF0000"/>
            </a:solidFill>
          </a:endParaRPr>
        </a:p>
      </dgm:t>
    </dgm:pt>
    <dgm:pt modelId="{871595A0-E1BB-4B85-AA45-2B44EE0C84D8}" type="parTrans" cxnId="{D263B6B8-C065-431D-BCC3-792E0EAC4145}">
      <dgm:prSet/>
      <dgm:spPr/>
      <dgm:t>
        <a:bodyPr/>
        <a:lstStyle/>
        <a:p>
          <a:endParaRPr lang="ru-RU"/>
        </a:p>
      </dgm:t>
    </dgm:pt>
    <dgm:pt modelId="{B0120DE2-C955-4AC2-8114-D8A00FB1ECD3}" type="sibTrans" cxnId="{D263B6B8-C065-431D-BCC3-792E0EAC4145}">
      <dgm:prSet/>
      <dgm:spPr/>
      <dgm:t>
        <a:bodyPr/>
        <a:lstStyle/>
        <a:p>
          <a:endParaRPr lang="ru-RU"/>
        </a:p>
      </dgm:t>
    </dgm:pt>
    <dgm:pt modelId="{65E4C8D6-0A62-4B3A-BD23-90A3ECDF93B9}">
      <dgm:prSet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 создание базы локальных нормативных документов;</a:t>
          </a:r>
          <a:endParaRPr lang="ru-RU" sz="1200" b="1" dirty="0">
            <a:solidFill>
              <a:srgbClr val="FF0000"/>
            </a:solidFill>
          </a:endParaRPr>
        </a:p>
      </dgm:t>
    </dgm:pt>
    <dgm:pt modelId="{F4EC4854-899C-4BFF-AF42-9A5B4C06CB17}" type="parTrans" cxnId="{6E1668B3-27FC-4439-95D1-6E2BE0816CC1}">
      <dgm:prSet/>
      <dgm:spPr/>
      <dgm:t>
        <a:bodyPr/>
        <a:lstStyle/>
        <a:p>
          <a:endParaRPr lang="ru-RU"/>
        </a:p>
      </dgm:t>
    </dgm:pt>
    <dgm:pt modelId="{0C87A2CE-0B7F-4ABD-85FD-F9B6E72F3DB0}" type="sibTrans" cxnId="{6E1668B3-27FC-4439-95D1-6E2BE0816CC1}">
      <dgm:prSet/>
      <dgm:spPr/>
      <dgm:t>
        <a:bodyPr/>
        <a:lstStyle/>
        <a:p>
          <a:endParaRPr lang="ru-RU"/>
        </a:p>
      </dgm:t>
    </dgm:pt>
    <dgm:pt modelId="{BF04646F-BF6D-4CD2-ABD6-C67415772611}">
      <dgm:prSet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 реализация мероприятий инновационного проекта в соответствии с календарным планом;</a:t>
          </a:r>
          <a:endParaRPr lang="ru-RU" sz="1200" b="1" dirty="0">
            <a:solidFill>
              <a:srgbClr val="FF0000"/>
            </a:solidFill>
          </a:endParaRPr>
        </a:p>
      </dgm:t>
    </dgm:pt>
    <dgm:pt modelId="{06B9B58F-E94B-4069-9A0D-90B6C2B53B43}" type="parTrans" cxnId="{17764CFE-68BB-4436-BF54-3A56BED14B1D}">
      <dgm:prSet/>
      <dgm:spPr/>
      <dgm:t>
        <a:bodyPr/>
        <a:lstStyle/>
        <a:p>
          <a:endParaRPr lang="ru-RU"/>
        </a:p>
      </dgm:t>
    </dgm:pt>
    <dgm:pt modelId="{4C438894-BC9D-40A5-AA23-1FE8130F2835}" type="sibTrans" cxnId="{17764CFE-68BB-4436-BF54-3A56BED14B1D}">
      <dgm:prSet/>
      <dgm:spPr/>
      <dgm:t>
        <a:bodyPr/>
        <a:lstStyle/>
        <a:p>
          <a:endParaRPr lang="ru-RU"/>
        </a:p>
      </dgm:t>
    </dgm:pt>
    <dgm:pt modelId="{AE8D3340-64EE-4D83-8240-F2AC2D9BB888}">
      <dgm:prSet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 обеспечение информационной поддержки и открытости инновационного проекта через СМИ и официальный сайт ПОО.</a:t>
          </a:r>
          <a:endParaRPr lang="ru-RU" sz="1200" b="1" dirty="0">
            <a:solidFill>
              <a:srgbClr val="FF0000"/>
            </a:solidFill>
          </a:endParaRPr>
        </a:p>
      </dgm:t>
    </dgm:pt>
    <dgm:pt modelId="{21976BA6-90E5-45FE-8C65-549C31623307}" type="parTrans" cxnId="{60382E3C-596B-4EF7-A2BC-EA00C46DF99A}">
      <dgm:prSet/>
      <dgm:spPr/>
      <dgm:t>
        <a:bodyPr/>
        <a:lstStyle/>
        <a:p>
          <a:endParaRPr lang="ru-RU"/>
        </a:p>
      </dgm:t>
    </dgm:pt>
    <dgm:pt modelId="{8BCDC0F5-39B1-4A7D-A50C-AC489AE70405}" type="sibTrans" cxnId="{60382E3C-596B-4EF7-A2BC-EA00C46DF99A}">
      <dgm:prSet/>
      <dgm:spPr/>
      <dgm:t>
        <a:bodyPr/>
        <a:lstStyle/>
        <a:p>
          <a:endParaRPr lang="ru-RU"/>
        </a:p>
      </dgm:t>
    </dgm:pt>
    <dgm:pt modelId="{A4D331C8-E353-4874-B6E1-47F3E2CC22A5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Педагогические условия:</a:t>
          </a:r>
          <a:endParaRPr lang="ru-RU" sz="900" b="1" dirty="0">
            <a:solidFill>
              <a:schemeClr val="bg1"/>
            </a:solidFill>
          </a:endParaRPr>
        </a:p>
      </dgm:t>
    </dgm:pt>
    <dgm:pt modelId="{8D4E9F5A-3E49-4964-8EC7-38CE91B08098}" type="parTrans" cxnId="{C5766515-6B72-4048-81B5-129F6468391D}">
      <dgm:prSet/>
      <dgm:spPr/>
      <dgm:t>
        <a:bodyPr/>
        <a:lstStyle/>
        <a:p>
          <a:endParaRPr lang="ru-RU"/>
        </a:p>
      </dgm:t>
    </dgm:pt>
    <dgm:pt modelId="{0F4593D7-D368-42DA-928A-3AD70FDFDD95}" type="sibTrans" cxnId="{C5766515-6B72-4048-81B5-129F6468391D}">
      <dgm:prSet/>
      <dgm:spPr/>
      <dgm:t>
        <a:bodyPr/>
        <a:lstStyle/>
        <a:p>
          <a:endParaRPr lang="ru-RU"/>
        </a:p>
      </dgm:t>
    </dgm:pt>
    <dgm:pt modelId="{8B7D72BF-C078-4980-895A-FD809BE17BF9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 </a:t>
          </a:r>
          <a:r>
            <a:rPr lang="ru-RU" sz="900" b="1" dirty="0" smtClean="0">
              <a:solidFill>
                <a:schemeClr val="accent3"/>
              </a:solidFill>
            </a:rPr>
            <a:t>реализация портфеля проектов</a:t>
          </a:r>
          <a:r>
            <a:rPr lang="ru-RU" sz="900" b="1" dirty="0" smtClean="0">
              <a:solidFill>
                <a:schemeClr val="bg1"/>
              </a:solidFill>
            </a:rPr>
            <a:t>, предполагающего реализацию всех направлений воспитательной работы (в соответствии с программой воспитания и социализации ПОО);</a:t>
          </a:r>
          <a:endParaRPr lang="ru-RU" sz="900" b="1" dirty="0">
            <a:solidFill>
              <a:schemeClr val="bg1"/>
            </a:solidFill>
          </a:endParaRPr>
        </a:p>
      </dgm:t>
    </dgm:pt>
    <dgm:pt modelId="{705A5E87-6FF4-4A14-BE84-027EA0CADC3A}" type="parTrans" cxnId="{179C40B0-7069-4A88-95CB-C41B611E2251}">
      <dgm:prSet/>
      <dgm:spPr/>
      <dgm:t>
        <a:bodyPr/>
        <a:lstStyle/>
        <a:p>
          <a:endParaRPr lang="ru-RU"/>
        </a:p>
      </dgm:t>
    </dgm:pt>
    <dgm:pt modelId="{9F6B6D74-B0CB-482C-8C8F-CFA74BFA9470}" type="sibTrans" cxnId="{179C40B0-7069-4A88-95CB-C41B611E2251}">
      <dgm:prSet/>
      <dgm:spPr/>
      <dgm:t>
        <a:bodyPr/>
        <a:lstStyle/>
        <a:p>
          <a:endParaRPr lang="ru-RU"/>
        </a:p>
      </dgm:t>
    </dgm:pt>
    <dgm:pt modelId="{021D0AD0-7816-4BC8-A0F5-DDF45F4948E8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 </a:t>
          </a:r>
          <a:r>
            <a:rPr lang="ru-RU" sz="900" b="1" dirty="0" smtClean="0">
              <a:solidFill>
                <a:srgbClr val="92D050"/>
              </a:solidFill>
            </a:rPr>
            <a:t>функционирование </a:t>
          </a:r>
          <a:r>
            <a:rPr lang="ru-RU" sz="900" b="1" dirty="0" smtClean="0">
              <a:solidFill>
                <a:schemeClr val="bg1"/>
              </a:solidFill>
            </a:rPr>
            <a:t>психолого-педагогической службы</a:t>
          </a:r>
          <a:endParaRPr lang="ru-RU" sz="900" b="1" dirty="0">
            <a:solidFill>
              <a:schemeClr val="bg1"/>
            </a:solidFill>
          </a:endParaRPr>
        </a:p>
      </dgm:t>
    </dgm:pt>
    <dgm:pt modelId="{931D94C0-C610-4446-BA6F-548A68DAE913}" type="parTrans" cxnId="{432DC5D8-5795-4E3F-8F1A-BD6A412B9BDB}">
      <dgm:prSet/>
      <dgm:spPr/>
      <dgm:t>
        <a:bodyPr/>
        <a:lstStyle/>
        <a:p>
          <a:endParaRPr lang="ru-RU"/>
        </a:p>
      </dgm:t>
    </dgm:pt>
    <dgm:pt modelId="{8EE77CD0-B4A1-4FDC-9561-9ED103C01D83}" type="sibTrans" cxnId="{432DC5D8-5795-4E3F-8F1A-BD6A412B9BDB}">
      <dgm:prSet/>
      <dgm:spPr/>
      <dgm:t>
        <a:bodyPr/>
        <a:lstStyle/>
        <a:p>
          <a:endParaRPr lang="ru-RU"/>
        </a:p>
      </dgm:t>
    </dgm:pt>
    <dgm:pt modelId="{0B28CAB3-72F3-49EA-9687-EE6999B0A210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 персонализированный учёт личностных достижений студентов средствами портфолио, обеспечивающегося активным функционированием мобильного приложения «Территория твоего таланта»;</a:t>
          </a:r>
          <a:endParaRPr lang="ru-RU" sz="900" b="1" dirty="0">
            <a:solidFill>
              <a:schemeClr val="bg1"/>
            </a:solidFill>
          </a:endParaRPr>
        </a:p>
      </dgm:t>
    </dgm:pt>
    <dgm:pt modelId="{55540889-9A47-4C32-A502-57F8F772D1AC}" type="parTrans" cxnId="{5D58EE9D-AD60-4871-A455-282B5BA0EEFB}">
      <dgm:prSet/>
      <dgm:spPr/>
      <dgm:t>
        <a:bodyPr/>
        <a:lstStyle/>
        <a:p>
          <a:endParaRPr lang="ru-RU"/>
        </a:p>
      </dgm:t>
    </dgm:pt>
    <dgm:pt modelId="{52E42543-8920-4E6A-A47D-968A4266001D}" type="sibTrans" cxnId="{5D58EE9D-AD60-4871-A455-282B5BA0EEFB}">
      <dgm:prSet/>
      <dgm:spPr/>
      <dgm:t>
        <a:bodyPr/>
        <a:lstStyle/>
        <a:p>
          <a:endParaRPr lang="ru-RU"/>
        </a:p>
      </dgm:t>
    </dgm:pt>
    <dgm:pt modelId="{89BAF1A9-EAFC-45CE-887A-D08AB83A958A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 разработка и реализация индивидуально-воспитательных маршрутов студентов для выстраивания личностной траектории социальной активности, ориентированной на саморазвитие и самореализацию каждого студента</a:t>
          </a:r>
          <a:r>
            <a:rPr lang="ru-RU" sz="900" dirty="0" smtClean="0">
              <a:solidFill>
                <a:srgbClr val="FF0000"/>
              </a:solidFill>
            </a:rPr>
            <a:t>.</a:t>
          </a:r>
          <a:endParaRPr lang="ru-RU" sz="900" dirty="0">
            <a:solidFill>
              <a:srgbClr val="FF0000"/>
            </a:solidFill>
          </a:endParaRPr>
        </a:p>
      </dgm:t>
    </dgm:pt>
    <dgm:pt modelId="{C9FD1C1B-6640-4672-8960-53B9D4A551CC}" type="parTrans" cxnId="{CC9E29C8-96A3-4F7F-AF18-086BE8276B3B}">
      <dgm:prSet/>
      <dgm:spPr/>
      <dgm:t>
        <a:bodyPr/>
        <a:lstStyle/>
        <a:p>
          <a:endParaRPr lang="ru-RU"/>
        </a:p>
      </dgm:t>
    </dgm:pt>
    <dgm:pt modelId="{455DFCE5-4293-4D89-8322-2F7C34A4FE9F}" type="sibTrans" cxnId="{CC9E29C8-96A3-4F7F-AF18-086BE8276B3B}">
      <dgm:prSet/>
      <dgm:spPr/>
      <dgm:t>
        <a:bodyPr/>
        <a:lstStyle/>
        <a:p>
          <a:endParaRPr lang="ru-RU"/>
        </a:p>
      </dgm:t>
    </dgm:pt>
    <dgm:pt modelId="{9241D032-E14D-4708-8B28-FAB2C638AD88}" type="pres">
      <dgm:prSet presAssocID="{5A522E85-7657-4230-B2E1-D0CBEF919074}" presName="linearFlow" presStyleCnt="0">
        <dgm:presLayoutVars>
          <dgm:dir/>
          <dgm:resizeHandles val="exact"/>
        </dgm:presLayoutVars>
      </dgm:prSet>
      <dgm:spPr/>
    </dgm:pt>
    <dgm:pt modelId="{710D58C0-4986-4ECC-9FAB-635352EB33E4}" type="pres">
      <dgm:prSet presAssocID="{56D9A2CB-933E-4490-8BE2-81DFEC355F38}" presName="composite" presStyleCnt="0"/>
      <dgm:spPr/>
    </dgm:pt>
    <dgm:pt modelId="{83F1575F-479B-4E6A-BEA8-0023E164016A}" type="pres">
      <dgm:prSet presAssocID="{56D9A2CB-933E-4490-8BE2-81DFEC355F38}" presName="imgShp" presStyleLbl="fgImgPlace1" presStyleIdx="0" presStyleCnt="3" custLinFactNeighborX="-63641" custLinFactNeighborY="-3627"/>
      <dgm:spPr/>
    </dgm:pt>
    <dgm:pt modelId="{CFE1A70D-C638-462F-B39D-C84CED1CA9F6}" type="pres">
      <dgm:prSet presAssocID="{56D9A2CB-933E-4490-8BE2-81DFEC355F38}" presName="txShp" presStyleLbl="node1" presStyleIdx="0" presStyleCnt="3" custScaleX="121356" custScaleY="63449" custLinFactNeighborX="3352" custLinFactNeighborY="-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650-DDB7-41A8-ACAE-85A31120C1DE}" type="pres">
      <dgm:prSet presAssocID="{39C9CF65-CF20-4E92-A946-80CDC1128459}" presName="spacing" presStyleCnt="0"/>
      <dgm:spPr/>
    </dgm:pt>
    <dgm:pt modelId="{47D4D25C-FBB4-4472-A9E5-7E375314D114}" type="pres">
      <dgm:prSet presAssocID="{A4D331C8-E353-4874-B6E1-47F3E2CC22A5}" presName="composite" presStyleCnt="0"/>
      <dgm:spPr/>
    </dgm:pt>
    <dgm:pt modelId="{5894DF87-6317-4599-921D-CD0D1A1B9838}" type="pres">
      <dgm:prSet presAssocID="{A4D331C8-E353-4874-B6E1-47F3E2CC22A5}" presName="imgShp" presStyleLbl="fgImgPlace1" presStyleIdx="1" presStyleCnt="3"/>
      <dgm:spPr/>
    </dgm:pt>
    <dgm:pt modelId="{8867F090-A788-4EDB-98F9-F7638024E164}" type="pres">
      <dgm:prSet presAssocID="{A4D331C8-E353-4874-B6E1-47F3E2CC22A5}" presName="txShp" presStyleLbl="node1" presStyleIdx="1" presStyleCnt="3" custScaleX="111588" custScaleY="210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06A2D-4D61-4212-B6A0-932B074D655C}" type="pres">
      <dgm:prSet presAssocID="{0F4593D7-D368-42DA-928A-3AD70FDFDD95}" presName="spacing" presStyleCnt="0"/>
      <dgm:spPr/>
    </dgm:pt>
    <dgm:pt modelId="{9AC6D4BF-0298-45CF-ACDA-C5FB1FE7EC24}" type="pres">
      <dgm:prSet presAssocID="{2F935D66-5A7B-41AC-9576-5FAE95F3C71B}" presName="composite" presStyleCnt="0"/>
      <dgm:spPr/>
    </dgm:pt>
    <dgm:pt modelId="{2AAB17FC-6BDA-40C2-B502-FC51245915F9}" type="pres">
      <dgm:prSet presAssocID="{2F935D66-5A7B-41AC-9576-5FAE95F3C71B}" presName="imgShp" presStyleLbl="fgImgPlace1" presStyleIdx="2" presStyleCnt="3"/>
      <dgm:spPr/>
    </dgm:pt>
    <dgm:pt modelId="{B65657AA-239A-47F7-BE30-0B659C17E015}" type="pres">
      <dgm:prSet presAssocID="{2F935D66-5A7B-41AC-9576-5FAE95F3C71B}" presName="txShp" presStyleLbl="node1" presStyleIdx="2" presStyleCnt="3" custScaleX="117350" custScaleY="217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8610D-EC9A-49F0-91B9-58EF40F68ABA}" type="presOf" srcId="{89BAF1A9-EAFC-45CE-887A-D08AB83A958A}" destId="{8867F090-A788-4EDB-98F9-F7638024E164}" srcOrd="0" destOrd="4" presId="urn:microsoft.com/office/officeart/2005/8/layout/vList3#2"/>
    <dgm:cxn modelId="{035F7C32-ADA5-4861-A5E1-4FDD9471A416}" srcId="{5A522E85-7657-4230-B2E1-D0CBEF919074}" destId="{56D9A2CB-933E-4490-8BE2-81DFEC355F38}" srcOrd="0" destOrd="0" parTransId="{53F20258-6BBF-4C76-8D64-0574A23BB6D0}" sibTransId="{39C9CF65-CF20-4E92-A946-80CDC1128459}"/>
    <dgm:cxn modelId="{4FAEA251-B668-4C83-BD3E-B0644C82BC3C}" type="presOf" srcId="{0B28CAB3-72F3-49EA-9687-EE6999B0A210}" destId="{8867F090-A788-4EDB-98F9-F7638024E164}" srcOrd="0" destOrd="3" presId="urn:microsoft.com/office/officeart/2005/8/layout/vList3#2"/>
    <dgm:cxn modelId="{1AF80565-125C-4835-A02C-70E778E9C7D6}" type="presOf" srcId="{65E4C8D6-0A62-4B3A-BD23-90A3ECDF93B9}" destId="{B65657AA-239A-47F7-BE30-0B659C17E015}" srcOrd="0" destOrd="3" presId="urn:microsoft.com/office/officeart/2005/8/layout/vList3#2"/>
    <dgm:cxn modelId="{2BB3C929-57D5-48EB-9A70-E5EEEFE5FE51}" type="presOf" srcId="{AE8D3340-64EE-4D83-8240-F2AC2D9BB888}" destId="{B65657AA-239A-47F7-BE30-0B659C17E015}" srcOrd="0" destOrd="5" presId="urn:microsoft.com/office/officeart/2005/8/layout/vList3#2"/>
    <dgm:cxn modelId="{CC9E29C8-96A3-4F7F-AF18-086BE8276B3B}" srcId="{A4D331C8-E353-4874-B6E1-47F3E2CC22A5}" destId="{89BAF1A9-EAFC-45CE-887A-D08AB83A958A}" srcOrd="3" destOrd="0" parTransId="{C9FD1C1B-6640-4672-8960-53B9D4A551CC}" sibTransId="{455DFCE5-4293-4D89-8322-2F7C34A4FE9F}"/>
    <dgm:cxn modelId="{B79653B5-AACC-4A9E-A6D8-5CE79C2E47DC}" srcId="{5A522E85-7657-4230-B2E1-D0CBEF919074}" destId="{2F935D66-5A7B-41AC-9576-5FAE95F3C71B}" srcOrd="2" destOrd="0" parTransId="{0FA0CD78-F9DD-4200-AD4F-267BFBD22664}" sibTransId="{AF2FA387-9987-4855-AA42-D303814FAA27}"/>
    <dgm:cxn modelId="{D263B6B8-C065-431D-BCC3-792E0EAC4145}" srcId="{2F935D66-5A7B-41AC-9576-5FAE95F3C71B}" destId="{2CE56B4F-981E-42A4-8F17-477C889E121F}" srcOrd="1" destOrd="0" parTransId="{871595A0-E1BB-4B85-AA45-2B44EE0C84D8}" sibTransId="{B0120DE2-C955-4AC2-8114-D8A00FB1ECD3}"/>
    <dgm:cxn modelId="{6E1668B3-27FC-4439-95D1-6E2BE0816CC1}" srcId="{2F935D66-5A7B-41AC-9576-5FAE95F3C71B}" destId="{65E4C8D6-0A62-4B3A-BD23-90A3ECDF93B9}" srcOrd="2" destOrd="0" parTransId="{F4EC4854-899C-4BFF-AF42-9A5B4C06CB17}" sibTransId="{0C87A2CE-0B7F-4ABD-85FD-F9B6E72F3DB0}"/>
    <dgm:cxn modelId="{64885BD4-2080-403E-98E3-A53429E20854}" srcId="{2F935D66-5A7B-41AC-9576-5FAE95F3C71B}" destId="{DC1B6FF1-80C0-48B2-B369-F5E0CFF34086}" srcOrd="0" destOrd="0" parTransId="{AB34F628-B2D7-4D7D-8092-8B91DE87F5E8}" sibTransId="{E1C36BE2-056B-40D7-9371-79E47D08C78D}"/>
    <dgm:cxn modelId="{3B27D609-DF1A-416C-BEA6-19E2335F260A}" type="presOf" srcId="{A4D331C8-E353-4874-B6E1-47F3E2CC22A5}" destId="{8867F090-A788-4EDB-98F9-F7638024E164}" srcOrd="0" destOrd="0" presId="urn:microsoft.com/office/officeart/2005/8/layout/vList3#2"/>
    <dgm:cxn modelId="{179C40B0-7069-4A88-95CB-C41B611E2251}" srcId="{A4D331C8-E353-4874-B6E1-47F3E2CC22A5}" destId="{8B7D72BF-C078-4980-895A-FD809BE17BF9}" srcOrd="0" destOrd="0" parTransId="{705A5E87-6FF4-4A14-BE84-027EA0CADC3A}" sibTransId="{9F6B6D74-B0CB-482C-8C8F-CFA74BFA9470}"/>
    <dgm:cxn modelId="{5FCE722A-C91F-4A08-A447-7FB3E7258427}" type="presOf" srcId="{DC1B6FF1-80C0-48B2-B369-F5E0CFF34086}" destId="{B65657AA-239A-47F7-BE30-0B659C17E015}" srcOrd="0" destOrd="1" presId="urn:microsoft.com/office/officeart/2005/8/layout/vList3#2"/>
    <dgm:cxn modelId="{DA6825F4-4063-4B33-B2E9-60444361250F}" type="presOf" srcId="{56D9A2CB-933E-4490-8BE2-81DFEC355F38}" destId="{CFE1A70D-C638-462F-B39D-C84CED1CA9F6}" srcOrd="0" destOrd="0" presId="urn:microsoft.com/office/officeart/2005/8/layout/vList3#2"/>
    <dgm:cxn modelId="{157B4C50-FF8B-4930-8181-B1139A6A7A3E}" type="presOf" srcId="{8B7D72BF-C078-4980-895A-FD809BE17BF9}" destId="{8867F090-A788-4EDB-98F9-F7638024E164}" srcOrd="0" destOrd="1" presId="urn:microsoft.com/office/officeart/2005/8/layout/vList3#2"/>
    <dgm:cxn modelId="{17764CFE-68BB-4436-BF54-3A56BED14B1D}" srcId="{2F935D66-5A7B-41AC-9576-5FAE95F3C71B}" destId="{BF04646F-BF6D-4CD2-ABD6-C67415772611}" srcOrd="3" destOrd="0" parTransId="{06B9B58F-E94B-4069-9A0D-90B6C2B53B43}" sibTransId="{4C438894-BC9D-40A5-AA23-1FE8130F2835}"/>
    <dgm:cxn modelId="{286D33C1-EFE0-4CB3-AAE1-1515017B0949}" type="presOf" srcId="{2F935D66-5A7B-41AC-9576-5FAE95F3C71B}" destId="{B65657AA-239A-47F7-BE30-0B659C17E015}" srcOrd="0" destOrd="0" presId="urn:microsoft.com/office/officeart/2005/8/layout/vList3#2"/>
    <dgm:cxn modelId="{60382E3C-596B-4EF7-A2BC-EA00C46DF99A}" srcId="{2F935D66-5A7B-41AC-9576-5FAE95F3C71B}" destId="{AE8D3340-64EE-4D83-8240-F2AC2D9BB888}" srcOrd="4" destOrd="0" parTransId="{21976BA6-90E5-45FE-8C65-549C31623307}" sibTransId="{8BCDC0F5-39B1-4A7D-A50C-AC489AE70405}"/>
    <dgm:cxn modelId="{90F963D3-35CD-409A-9B75-0FC72D1E47D9}" type="presOf" srcId="{021D0AD0-7816-4BC8-A0F5-DDF45F4948E8}" destId="{8867F090-A788-4EDB-98F9-F7638024E164}" srcOrd="0" destOrd="2" presId="urn:microsoft.com/office/officeart/2005/8/layout/vList3#2"/>
    <dgm:cxn modelId="{8126B210-38C6-4586-AE5A-D714A0E04D12}" type="presOf" srcId="{BF04646F-BF6D-4CD2-ABD6-C67415772611}" destId="{B65657AA-239A-47F7-BE30-0B659C17E015}" srcOrd="0" destOrd="4" presId="urn:microsoft.com/office/officeart/2005/8/layout/vList3#2"/>
    <dgm:cxn modelId="{9582A9C6-752C-4A60-8649-94BABD928CAD}" type="presOf" srcId="{5A522E85-7657-4230-B2E1-D0CBEF919074}" destId="{9241D032-E14D-4708-8B28-FAB2C638AD88}" srcOrd="0" destOrd="0" presId="urn:microsoft.com/office/officeart/2005/8/layout/vList3#2"/>
    <dgm:cxn modelId="{C5766515-6B72-4048-81B5-129F6468391D}" srcId="{5A522E85-7657-4230-B2E1-D0CBEF919074}" destId="{A4D331C8-E353-4874-B6E1-47F3E2CC22A5}" srcOrd="1" destOrd="0" parTransId="{8D4E9F5A-3E49-4964-8EC7-38CE91B08098}" sibTransId="{0F4593D7-D368-42DA-928A-3AD70FDFDD95}"/>
    <dgm:cxn modelId="{432DC5D8-5795-4E3F-8F1A-BD6A412B9BDB}" srcId="{A4D331C8-E353-4874-B6E1-47F3E2CC22A5}" destId="{021D0AD0-7816-4BC8-A0F5-DDF45F4948E8}" srcOrd="1" destOrd="0" parTransId="{931D94C0-C610-4446-BA6F-548A68DAE913}" sibTransId="{8EE77CD0-B4A1-4FDC-9561-9ED103C01D83}"/>
    <dgm:cxn modelId="{5D58EE9D-AD60-4871-A455-282B5BA0EEFB}" srcId="{A4D331C8-E353-4874-B6E1-47F3E2CC22A5}" destId="{0B28CAB3-72F3-49EA-9687-EE6999B0A210}" srcOrd="2" destOrd="0" parTransId="{55540889-9A47-4C32-A502-57F8F772D1AC}" sibTransId="{52E42543-8920-4E6A-A47D-968A4266001D}"/>
    <dgm:cxn modelId="{2D786F45-74A3-40B6-A7D6-9CCDCE563064}" type="presOf" srcId="{2CE56B4F-981E-42A4-8F17-477C889E121F}" destId="{B65657AA-239A-47F7-BE30-0B659C17E015}" srcOrd="0" destOrd="2" presId="urn:microsoft.com/office/officeart/2005/8/layout/vList3#2"/>
    <dgm:cxn modelId="{5BEE89EC-519C-487E-9CA7-281F8B69D168}" type="presParOf" srcId="{9241D032-E14D-4708-8B28-FAB2C638AD88}" destId="{710D58C0-4986-4ECC-9FAB-635352EB33E4}" srcOrd="0" destOrd="0" presId="urn:microsoft.com/office/officeart/2005/8/layout/vList3#2"/>
    <dgm:cxn modelId="{AA2169BE-10FA-474F-9395-5E2AD81D2C61}" type="presParOf" srcId="{710D58C0-4986-4ECC-9FAB-635352EB33E4}" destId="{83F1575F-479B-4E6A-BEA8-0023E164016A}" srcOrd="0" destOrd="0" presId="urn:microsoft.com/office/officeart/2005/8/layout/vList3#2"/>
    <dgm:cxn modelId="{664ABED4-B44C-433F-9FA2-F02DDC000559}" type="presParOf" srcId="{710D58C0-4986-4ECC-9FAB-635352EB33E4}" destId="{CFE1A70D-C638-462F-B39D-C84CED1CA9F6}" srcOrd="1" destOrd="0" presId="urn:microsoft.com/office/officeart/2005/8/layout/vList3#2"/>
    <dgm:cxn modelId="{A38A47A3-428B-4FDC-BDBD-0C3B0CDAD9A8}" type="presParOf" srcId="{9241D032-E14D-4708-8B28-FAB2C638AD88}" destId="{2B3F1650-DDB7-41A8-ACAE-85A31120C1DE}" srcOrd="1" destOrd="0" presId="urn:microsoft.com/office/officeart/2005/8/layout/vList3#2"/>
    <dgm:cxn modelId="{1BD23D69-C197-45C7-B3E0-668F764D8C5E}" type="presParOf" srcId="{9241D032-E14D-4708-8B28-FAB2C638AD88}" destId="{47D4D25C-FBB4-4472-A9E5-7E375314D114}" srcOrd="2" destOrd="0" presId="urn:microsoft.com/office/officeart/2005/8/layout/vList3#2"/>
    <dgm:cxn modelId="{5349590F-1B56-48CF-B043-84906559C3D7}" type="presParOf" srcId="{47D4D25C-FBB4-4472-A9E5-7E375314D114}" destId="{5894DF87-6317-4599-921D-CD0D1A1B9838}" srcOrd="0" destOrd="0" presId="urn:microsoft.com/office/officeart/2005/8/layout/vList3#2"/>
    <dgm:cxn modelId="{DAB011F0-F0D4-47B8-8F71-F1FF8B2885C2}" type="presParOf" srcId="{47D4D25C-FBB4-4472-A9E5-7E375314D114}" destId="{8867F090-A788-4EDB-98F9-F7638024E164}" srcOrd="1" destOrd="0" presId="urn:microsoft.com/office/officeart/2005/8/layout/vList3#2"/>
    <dgm:cxn modelId="{AD318C6E-1A0C-4B43-952A-0A55E5A4B2D0}" type="presParOf" srcId="{9241D032-E14D-4708-8B28-FAB2C638AD88}" destId="{7FE06A2D-4D61-4212-B6A0-932B074D655C}" srcOrd="3" destOrd="0" presId="urn:microsoft.com/office/officeart/2005/8/layout/vList3#2"/>
    <dgm:cxn modelId="{57680FEC-519C-4E54-B2EC-ED61F3E48AF1}" type="presParOf" srcId="{9241D032-E14D-4708-8B28-FAB2C638AD88}" destId="{9AC6D4BF-0298-45CF-ACDA-C5FB1FE7EC24}" srcOrd="4" destOrd="0" presId="urn:microsoft.com/office/officeart/2005/8/layout/vList3#2"/>
    <dgm:cxn modelId="{E8B3A9AA-1B8D-489E-896C-8CF62D7BAE52}" type="presParOf" srcId="{9AC6D4BF-0298-45CF-ACDA-C5FB1FE7EC24}" destId="{2AAB17FC-6BDA-40C2-B502-FC51245915F9}" srcOrd="0" destOrd="0" presId="urn:microsoft.com/office/officeart/2005/8/layout/vList3#2"/>
    <dgm:cxn modelId="{4DBB8C2D-8A79-4BD2-9A15-F10A6297224D}" type="presParOf" srcId="{9AC6D4BF-0298-45CF-ACDA-C5FB1FE7EC24}" destId="{B65657AA-239A-47F7-BE30-0B659C17E01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59DE5-2818-43D3-8F4C-495A32748C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D14AC-5478-4B0E-B2C3-179FBE98CA45}">
      <dgm:prSet phldrT="[Текст]"/>
      <dgm:spPr/>
      <dgm:t>
        <a:bodyPr/>
        <a:lstStyle/>
        <a:p>
          <a:r>
            <a:rPr lang="ru-RU" b="1" dirty="0" smtClean="0"/>
            <a:t>I этап- </a:t>
          </a:r>
          <a:r>
            <a:rPr lang="ru-RU" b="1" i="1" dirty="0" smtClean="0"/>
            <a:t>Организационно-подготовительный. Ноябрь 2021г. – февраль 2022г.</a:t>
          </a:r>
          <a:r>
            <a:rPr lang="ru-RU" b="1" dirty="0" smtClean="0"/>
            <a:t> </a:t>
          </a:r>
          <a:endParaRPr lang="ru-RU" dirty="0"/>
        </a:p>
      </dgm:t>
    </dgm:pt>
    <dgm:pt modelId="{100A11A2-3938-478B-B092-9163DB54ABAC}" type="parTrans" cxnId="{7FD36441-5769-4567-A29B-E2445B012061}">
      <dgm:prSet/>
      <dgm:spPr/>
      <dgm:t>
        <a:bodyPr/>
        <a:lstStyle/>
        <a:p>
          <a:endParaRPr lang="ru-RU"/>
        </a:p>
      </dgm:t>
    </dgm:pt>
    <dgm:pt modelId="{D173F1D8-6005-4147-8B6A-3D0D4295D88F}" type="sibTrans" cxnId="{7FD36441-5769-4567-A29B-E2445B012061}">
      <dgm:prSet/>
      <dgm:spPr/>
      <dgm:t>
        <a:bodyPr/>
        <a:lstStyle/>
        <a:p>
          <a:endParaRPr lang="ru-RU"/>
        </a:p>
      </dgm:t>
    </dgm:pt>
    <dgm:pt modelId="{0079E2EA-0F2F-45BD-82DD-8DE3DACB70E5}">
      <dgm:prSet phldrT="[Текст]"/>
      <dgm:spPr/>
      <dgm:t>
        <a:bodyPr/>
        <a:lstStyle/>
        <a:p>
          <a:r>
            <a:rPr lang="ru-RU" b="1" dirty="0" smtClean="0"/>
            <a:t>I</a:t>
          </a:r>
          <a:r>
            <a:rPr lang="en-US" b="1" dirty="0" smtClean="0"/>
            <a:t>I</a:t>
          </a:r>
          <a:r>
            <a:rPr lang="ru-RU" b="1" dirty="0" smtClean="0"/>
            <a:t> этап- Процессуальный</a:t>
          </a:r>
        </a:p>
        <a:p>
          <a:r>
            <a:rPr lang="ru-RU" b="1" i="1" dirty="0" smtClean="0"/>
            <a:t>Март 2022г. – март 2024г.</a:t>
          </a:r>
          <a:r>
            <a:rPr lang="ru-RU" b="1" dirty="0" smtClean="0"/>
            <a:t> </a:t>
          </a:r>
          <a:endParaRPr lang="ru-RU" dirty="0"/>
        </a:p>
      </dgm:t>
    </dgm:pt>
    <dgm:pt modelId="{37F2C16B-F9B0-4A96-8383-D1DFC28F9F06}" type="parTrans" cxnId="{026ABF81-683E-4EE9-B307-A6BFD2E58B2B}">
      <dgm:prSet/>
      <dgm:spPr/>
      <dgm:t>
        <a:bodyPr/>
        <a:lstStyle/>
        <a:p>
          <a:endParaRPr lang="ru-RU"/>
        </a:p>
      </dgm:t>
    </dgm:pt>
    <dgm:pt modelId="{B6A0BD52-D878-4208-8D63-238EDF7B95EC}" type="sibTrans" cxnId="{026ABF81-683E-4EE9-B307-A6BFD2E58B2B}">
      <dgm:prSet/>
      <dgm:spPr/>
      <dgm:t>
        <a:bodyPr/>
        <a:lstStyle/>
        <a:p>
          <a:endParaRPr lang="ru-RU"/>
        </a:p>
      </dgm:t>
    </dgm:pt>
    <dgm:pt modelId="{10025F55-D4F0-4BFE-A883-6717D7030D74}">
      <dgm:prSet/>
      <dgm:spPr/>
      <dgm:t>
        <a:bodyPr/>
        <a:lstStyle/>
        <a:p>
          <a:r>
            <a:rPr lang="ru-RU" b="1" dirty="0" smtClean="0"/>
            <a:t>III этап-Обобщающий</a:t>
          </a:r>
        </a:p>
        <a:p>
          <a:r>
            <a:rPr lang="ru-RU" b="1" dirty="0" smtClean="0"/>
            <a:t>Апрель 2024г. – сентябрь 2024г.</a:t>
          </a:r>
        </a:p>
      </dgm:t>
    </dgm:pt>
    <dgm:pt modelId="{404C6B99-A08D-4E7B-9C70-D856CB1AA405}" type="parTrans" cxnId="{B6BD9A94-E48B-49DD-A31C-CD616B83BD85}">
      <dgm:prSet/>
      <dgm:spPr/>
      <dgm:t>
        <a:bodyPr/>
        <a:lstStyle/>
        <a:p>
          <a:endParaRPr lang="ru-RU"/>
        </a:p>
      </dgm:t>
    </dgm:pt>
    <dgm:pt modelId="{2AD5DD83-AD4F-4227-A3A1-2FDA1C957D3B}" type="sibTrans" cxnId="{B6BD9A94-E48B-49DD-A31C-CD616B83BD85}">
      <dgm:prSet/>
      <dgm:spPr/>
      <dgm:t>
        <a:bodyPr/>
        <a:lstStyle/>
        <a:p>
          <a:endParaRPr lang="ru-RU"/>
        </a:p>
      </dgm:t>
    </dgm:pt>
    <dgm:pt modelId="{9DC475F9-A1F4-470A-82F7-DFA7DA30861A}" type="pres">
      <dgm:prSet presAssocID="{00D59DE5-2818-43D3-8F4C-495A32748C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CDEF02-B349-4077-AC05-24DCF19B3074}" type="pres">
      <dgm:prSet presAssocID="{C2CD14AC-5478-4B0E-B2C3-179FBE98CA45}" presName="composite" presStyleCnt="0"/>
      <dgm:spPr/>
    </dgm:pt>
    <dgm:pt modelId="{ACAC0611-A9D4-45F6-A3FC-121460FA797D}" type="pres">
      <dgm:prSet presAssocID="{C2CD14AC-5478-4B0E-B2C3-179FBE98CA45}" presName="LShape" presStyleLbl="alignNode1" presStyleIdx="0" presStyleCnt="5"/>
      <dgm:spPr/>
    </dgm:pt>
    <dgm:pt modelId="{DE9A39F7-CD29-481A-B29A-6B4F1E751168}" type="pres">
      <dgm:prSet presAssocID="{C2CD14AC-5478-4B0E-B2C3-179FBE98CA4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BA026-BE98-4D4E-82DC-437804271094}" type="pres">
      <dgm:prSet presAssocID="{C2CD14AC-5478-4B0E-B2C3-179FBE98CA45}" presName="Triangle" presStyleLbl="alignNode1" presStyleIdx="1" presStyleCnt="5"/>
      <dgm:spPr/>
    </dgm:pt>
    <dgm:pt modelId="{D0A87794-BEDD-4CD1-A1F0-92E4B5EFEC83}" type="pres">
      <dgm:prSet presAssocID="{D173F1D8-6005-4147-8B6A-3D0D4295D88F}" presName="sibTrans" presStyleCnt="0"/>
      <dgm:spPr/>
    </dgm:pt>
    <dgm:pt modelId="{49CA78E9-9174-4C2F-AC08-C3BFC8F8105F}" type="pres">
      <dgm:prSet presAssocID="{D173F1D8-6005-4147-8B6A-3D0D4295D88F}" presName="space" presStyleCnt="0"/>
      <dgm:spPr/>
    </dgm:pt>
    <dgm:pt modelId="{50F0E100-72D3-4069-977C-05633D18F95F}" type="pres">
      <dgm:prSet presAssocID="{0079E2EA-0F2F-45BD-82DD-8DE3DACB70E5}" presName="composite" presStyleCnt="0"/>
      <dgm:spPr/>
    </dgm:pt>
    <dgm:pt modelId="{1D163078-EC53-4B6D-9181-7D507B5491D3}" type="pres">
      <dgm:prSet presAssocID="{0079E2EA-0F2F-45BD-82DD-8DE3DACB70E5}" presName="LShape" presStyleLbl="alignNode1" presStyleIdx="2" presStyleCnt="5" custLinFactNeighborX="-391" custLinFactNeighborY="1247"/>
      <dgm:spPr/>
    </dgm:pt>
    <dgm:pt modelId="{B64E8A89-B8E6-410E-9E03-005E133A88E1}" type="pres">
      <dgm:prSet presAssocID="{0079E2EA-0F2F-45BD-82DD-8DE3DACB70E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2D06-3FC3-4367-8D8F-249E518FE515}" type="pres">
      <dgm:prSet presAssocID="{0079E2EA-0F2F-45BD-82DD-8DE3DACB70E5}" presName="Triangle" presStyleLbl="alignNode1" presStyleIdx="3" presStyleCnt="5"/>
      <dgm:spPr/>
    </dgm:pt>
    <dgm:pt modelId="{BB6A92A9-A65C-42B3-8AF2-9A116222F5EE}" type="pres">
      <dgm:prSet presAssocID="{B6A0BD52-D878-4208-8D63-238EDF7B95EC}" presName="sibTrans" presStyleCnt="0"/>
      <dgm:spPr/>
    </dgm:pt>
    <dgm:pt modelId="{C569EDB9-E1E1-43DA-9867-245450C9EF92}" type="pres">
      <dgm:prSet presAssocID="{B6A0BD52-D878-4208-8D63-238EDF7B95EC}" presName="space" presStyleCnt="0"/>
      <dgm:spPr/>
    </dgm:pt>
    <dgm:pt modelId="{B9754060-AB17-4FA3-9D11-1B7E28EA50FB}" type="pres">
      <dgm:prSet presAssocID="{10025F55-D4F0-4BFE-A883-6717D7030D74}" presName="composite" presStyleCnt="0"/>
      <dgm:spPr/>
    </dgm:pt>
    <dgm:pt modelId="{E63B7DB8-0F07-4753-AD8B-727F569F2289}" type="pres">
      <dgm:prSet presAssocID="{10025F55-D4F0-4BFE-A883-6717D7030D74}" presName="LShape" presStyleLbl="alignNode1" presStyleIdx="4" presStyleCnt="5"/>
      <dgm:spPr/>
    </dgm:pt>
    <dgm:pt modelId="{088C937E-E5B8-4956-98BD-465E9804C1FD}" type="pres">
      <dgm:prSet presAssocID="{10025F55-D4F0-4BFE-A883-6717D7030D7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D9A94-E48B-49DD-A31C-CD616B83BD85}" srcId="{00D59DE5-2818-43D3-8F4C-495A32748CA0}" destId="{10025F55-D4F0-4BFE-A883-6717D7030D74}" srcOrd="2" destOrd="0" parTransId="{404C6B99-A08D-4E7B-9C70-D856CB1AA405}" sibTransId="{2AD5DD83-AD4F-4227-A3A1-2FDA1C957D3B}"/>
    <dgm:cxn modelId="{53EEA2A7-ACE9-4C47-A5F7-E5554741AD30}" type="presOf" srcId="{10025F55-D4F0-4BFE-A883-6717D7030D74}" destId="{088C937E-E5B8-4956-98BD-465E9804C1FD}" srcOrd="0" destOrd="0" presId="urn:microsoft.com/office/officeart/2009/3/layout/StepUpProcess"/>
    <dgm:cxn modelId="{1A763546-A933-46A2-A8D5-B8AEC952190B}" type="presOf" srcId="{00D59DE5-2818-43D3-8F4C-495A32748CA0}" destId="{9DC475F9-A1F4-470A-82F7-DFA7DA30861A}" srcOrd="0" destOrd="0" presId="urn:microsoft.com/office/officeart/2009/3/layout/StepUpProcess"/>
    <dgm:cxn modelId="{FA40C381-4D6B-4582-B4A5-66AC6EE50609}" type="presOf" srcId="{C2CD14AC-5478-4B0E-B2C3-179FBE98CA45}" destId="{DE9A39F7-CD29-481A-B29A-6B4F1E751168}" srcOrd="0" destOrd="0" presId="urn:microsoft.com/office/officeart/2009/3/layout/StepUpProcess"/>
    <dgm:cxn modelId="{9DB11636-8C91-4D2A-986D-344C14423896}" type="presOf" srcId="{0079E2EA-0F2F-45BD-82DD-8DE3DACB70E5}" destId="{B64E8A89-B8E6-410E-9E03-005E133A88E1}" srcOrd="0" destOrd="0" presId="urn:microsoft.com/office/officeart/2009/3/layout/StepUpProcess"/>
    <dgm:cxn modelId="{026ABF81-683E-4EE9-B307-A6BFD2E58B2B}" srcId="{00D59DE5-2818-43D3-8F4C-495A32748CA0}" destId="{0079E2EA-0F2F-45BD-82DD-8DE3DACB70E5}" srcOrd="1" destOrd="0" parTransId="{37F2C16B-F9B0-4A96-8383-D1DFC28F9F06}" sibTransId="{B6A0BD52-D878-4208-8D63-238EDF7B95EC}"/>
    <dgm:cxn modelId="{7FD36441-5769-4567-A29B-E2445B012061}" srcId="{00D59DE5-2818-43D3-8F4C-495A32748CA0}" destId="{C2CD14AC-5478-4B0E-B2C3-179FBE98CA45}" srcOrd="0" destOrd="0" parTransId="{100A11A2-3938-478B-B092-9163DB54ABAC}" sibTransId="{D173F1D8-6005-4147-8B6A-3D0D4295D88F}"/>
    <dgm:cxn modelId="{9D327FCA-3965-4826-A146-2E3597B4DB04}" type="presParOf" srcId="{9DC475F9-A1F4-470A-82F7-DFA7DA30861A}" destId="{FFCDEF02-B349-4077-AC05-24DCF19B3074}" srcOrd="0" destOrd="0" presId="urn:microsoft.com/office/officeart/2009/3/layout/StepUpProcess"/>
    <dgm:cxn modelId="{492FAD26-6E65-4BFF-9A74-9EC1FFF4CD6B}" type="presParOf" srcId="{FFCDEF02-B349-4077-AC05-24DCF19B3074}" destId="{ACAC0611-A9D4-45F6-A3FC-121460FA797D}" srcOrd="0" destOrd="0" presId="urn:microsoft.com/office/officeart/2009/3/layout/StepUpProcess"/>
    <dgm:cxn modelId="{139046E6-C9D3-4683-8E09-60A4ED6B0599}" type="presParOf" srcId="{FFCDEF02-B349-4077-AC05-24DCF19B3074}" destId="{DE9A39F7-CD29-481A-B29A-6B4F1E751168}" srcOrd="1" destOrd="0" presId="urn:microsoft.com/office/officeart/2009/3/layout/StepUpProcess"/>
    <dgm:cxn modelId="{8221CC4D-BA4D-4318-BD8C-989E95E701DA}" type="presParOf" srcId="{FFCDEF02-B349-4077-AC05-24DCF19B3074}" destId="{CD7BA026-BE98-4D4E-82DC-437804271094}" srcOrd="2" destOrd="0" presId="urn:microsoft.com/office/officeart/2009/3/layout/StepUpProcess"/>
    <dgm:cxn modelId="{4CAD9EB9-73DB-4C24-8BAF-1F9391594F8D}" type="presParOf" srcId="{9DC475F9-A1F4-470A-82F7-DFA7DA30861A}" destId="{D0A87794-BEDD-4CD1-A1F0-92E4B5EFEC83}" srcOrd="1" destOrd="0" presId="urn:microsoft.com/office/officeart/2009/3/layout/StepUpProcess"/>
    <dgm:cxn modelId="{E0F4609B-6C99-402E-9F48-A48D6F0ADF8C}" type="presParOf" srcId="{D0A87794-BEDD-4CD1-A1F0-92E4B5EFEC83}" destId="{49CA78E9-9174-4C2F-AC08-C3BFC8F8105F}" srcOrd="0" destOrd="0" presId="urn:microsoft.com/office/officeart/2009/3/layout/StepUpProcess"/>
    <dgm:cxn modelId="{ECE4951A-1951-4AFC-92DF-A8FFF41FB2F5}" type="presParOf" srcId="{9DC475F9-A1F4-470A-82F7-DFA7DA30861A}" destId="{50F0E100-72D3-4069-977C-05633D18F95F}" srcOrd="2" destOrd="0" presId="urn:microsoft.com/office/officeart/2009/3/layout/StepUpProcess"/>
    <dgm:cxn modelId="{2C4603F3-A1AC-4FC3-A6DC-907374A59542}" type="presParOf" srcId="{50F0E100-72D3-4069-977C-05633D18F95F}" destId="{1D163078-EC53-4B6D-9181-7D507B5491D3}" srcOrd="0" destOrd="0" presId="urn:microsoft.com/office/officeart/2009/3/layout/StepUpProcess"/>
    <dgm:cxn modelId="{6ABB4154-F7C3-4071-A096-439BB3B9E990}" type="presParOf" srcId="{50F0E100-72D3-4069-977C-05633D18F95F}" destId="{B64E8A89-B8E6-410E-9E03-005E133A88E1}" srcOrd="1" destOrd="0" presId="urn:microsoft.com/office/officeart/2009/3/layout/StepUpProcess"/>
    <dgm:cxn modelId="{E93ABB01-8593-4521-B165-0B5FF1D8AAB7}" type="presParOf" srcId="{50F0E100-72D3-4069-977C-05633D18F95F}" destId="{2EE92D06-3FC3-4367-8D8F-249E518FE515}" srcOrd="2" destOrd="0" presId="urn:microsoft.com/office/officeart/2009/3/layout/StepUpProcess"/>
    <dgm:cxn modelId="{33C02A24-3475-4D3E-9280-34E3FC95A7D7}" type="presParOf" srcId="{9DC475F9-A1F4-470A-82F7-DFA7DA30861A}" destId="{BB6A92A9-A65C-42B3-8AF2-9A116222F5EE}" srcOrd="3" destOrd="0" presId="urn:microsoft.com/office/officeart/2009/3/layout/StepUpProcess"/>
    <dgm:cxn modelId="{8D44535C-19C5-48ED-BD7E-FDAE5FF4662D}" type="presParOf" srcId="{BB6A92A9-A65C-42B3-8AF2-9A116222F5EE}" destId="{C569EDB9-E1E1-43DA-9867-245450C9EF92}" srcOrd="0" destOrd="0" presId="urn:microsoft.com/office/officeart/2009/3/layout/StepUpProcess"/>
    <dgm:cxn modelId="{6343AA52-F1E7-4497-8CAB-232EBBF5F340}" type="presParOf" srcId="{9DC475F9-A1F4-470A-82F7-DFA7DA30861A}" destId="{B9754060-AB17-4FA3-9D11-1B7E28EA50FB}" srcOrd="4" destOrd="0" presId="urn:microsoft.com/office/officeart/2009/3/layout/StepUpProcess"/>
    <dgm:cxn modelId="{266415D7-A3FF-4C67-AAF6-384B72AEB514}" type="presParOf" srcId="{B9754060-AB17-4FA3-9D11-1B7E28EA50FB}" destId="{E63B7DB8-0F07-4753-AD8B-727F569F2289}" srcOrd="0" destOrd="0" presId="urn:microsoft.com/office/officeart/2009/3/layout/StepUpProcess"/>
    <dgm:cxn modelId="{95DD654B-AD8E-44D2-B586-4679D6F79E75}" type="presParOf" srcId="{B9754060-AB17-4FA3-9D11-1B7E28EA50FB}" destId="{088C937E-E5B8-4956-98BD-465E9804C1F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41187-7743-4AB4-A923-1A7562836D14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6D0941-3E9E-446E-820D-42A77F5CB9D8}">
      <dgm:prSet phldrT="[Текст]"/>
      <dgm:spPr/>
      <dgm:t>
        <a:bodyPr/>
        <a:lstStyle/>
        <a:p>
          <a:r>
            <a:rPr lang="ru-RU" dirty="0" smtClean="0"/>
            <a:t>КТ первого этапа</a:t>
          </a:r>
          <a:endParaRPr lang="ru-RU" dirty="0"/>
        </a:p>
      </dgm:t>
    </dgm:pt>
    <dgm:pt modelId="{62F845C3-3795-4797-AC12-B7F6E36A340D}" type="parTrans" cxnId="{331445A3-229D-41BC-BAB5-1DB7ABBFB768}">
      <dgm:prSet/>
      <dgm:spPr/>
      <dgm:t>
        <a:bodyPr/>
        <a:lstStyle/>
        <a:p>
          <a:endParaRPr lang="ru-RU"/>
        </a:p>
      </dgm:t>
    </dgm:pt>
    <dgm:pt modelId="{1ACD8054-3E2F-477F-AF01-5FA376383411}" type="sibTrans" cxnId="{331445A3-229D-41BC-BAB5-1DB7ABBFB768}">
      <dgm:prSet/>
      <dgm:spPr/>
      <dgm:t>
        <a:bodyPr/>
        <a:lstStyle/>
        <a:p>
          <a:endParaRPr lang="ru-RU"/>
        </a:p>
      </dgm:t>
    </dgm:pt>
    <dgm:pt modelId="{A8212B8D-F390-435E-95AC-FC1997B96067}">
      <dgm:prSet phldrT="[Текст]"/>
      <dgm:spPr/>
      <dgm:t>
        <a:bodyPr/>
        <a:lstStyle/>
        <a:p>
          <a:r>
            <a:rPr lang="ru-RU" dirty="0" smtClean="0"/>
            <a:t>КТ второго этапа</a:t>
          </a:r>
          <a:endParaRPr lang="ru-RU" dirty="0"/>
        </a:p>
      </dgm:t>
    </dgm:pt>
    <dgm:pt modelId="{E7C7904C-B6E0-4144-AF20-81877C2B54F6}" type="parTrans" cxnId="{182B9CCE-A1C4-4105-9ACF-7C9E1EBCD38E}">
      <dgm:prSet/>
      <dgm:spPr/>
      <dgm:t>
        <a:bodyPr/>
        <a:lstStyle/>
        <a:p>
          <a:endParaRPr lang="ru-RU"/>
        </a:p>
      </dgm:t>
    </dgm:pt>
    <dgm:pt modelId="{ED23B11B-B968-4DF8-B79A-5FADDC2A35BD}" type="sibTrans" cxnId="{182B9CCE-A1C4-4105-9ACF-7C9E1EBCD38E}">
      <dgm:prSet/>
      <dgm:spPr/>
      <dgm:t>
        <a:bodyPr/>
        <a:lstStyle/>
        <a:p>
          <a:endParaRPr lang="ru-RU"/>
        </a:p>
      </dgm:t>
    </dgm:pt>
    <dgm:pt modelId="{66A252C7-CA19-4642-BDB0-6CB6B960D191}">
      <dgm:prSet phldrT="[Текст]"/>
      <dgm:spPr/>
      <dgm:t>
        <a:bodyPr/>
        <a:lstStyle/>
        <a:p>
          <a:r>
            <a:rPr lang="ru-RU" dirty="0" smtClean="0"/>
            <a:t>1)	Актуализирован план мероприятий инновационного проекта.</a:t>
          </a:r>
          <a:endParaRPr lang="ru-RU" dirty="0"/>
        </a:p>
      </dgm:t>
    </dgm:pt>
    <dgm:pt modelId="{6621C6E4-A732-4B23-9D9B-097C1200F844}" type="parTrans" cxnId="{E728EA92-575E-438D-8996-946CCC9632D1}">
      <dgm:prSet/>
      <dgm:spPr/>
      <dgm:t>
        <a:bodyPr/>
        <a:lstStyle/>
        <a:p>
          <a:endParaRPr lang="ru-RU"/>
        </a:p>
      </dgm:t>
    </dgm:pt>
    <dgm:pt modelId="{DE1BDF13-E15B-43C6-844F-89D9E97E576E}" type="sibTrans" cxnId="{E728EA92-575E-438D-8996-946CCC9632D1}">
      <dgm:prSet/>
      <dgm:spPr/>
      <dgm:t>
        <a:bodyPr/>
        <a:lstStyle/>
        <a:p>
          <a:endParaRPr lang="ru-RU"/>
        </a:p>
      </dgm:t>
    </dgm:pt>
    <dgm:pt modelId="{A58FD272-1645-42DF-B34C-3CB4BBEDB3FA}">
      <dgm:prSet phldrT="[Текст]"/>
      <dgm:spPr/>
      <dgm:t>
        <a:bodyPr/>
        <a:lstStyle/>
        <a:p>
          <a:r>
            <a:rPr lang="ru-RU" dirty="0" smtClean="0"/>
            <a:t>КТ третьего этапа</a:t>
          </a:r>
          <a:endParaRPr lang="ru-RU" dirty="0"/>
        </a:p>
      </dgm:t>
    </dgm:pt>
    <dgm:pt modelId="{8596A719-30AC-4A60-B6B2-D2E1D1BFF683}" type="parTrans" cxnId="{187AAD7F-3DA4-4B15-BAED-382C4027BA18}">
      <dgm:prSet/>
      <dgm:spPr/>
      <dgm:t>
        <a:bodyPr/>
        <a:lstStyle/>
        <a:p>
          <a:endParaRPr lang="ru-RU"/>
        </a:p>
      </dgm:t>
    </dgm:pt>
    <dgm:pt modelId="{C96EF1C3-9310-45A9-9E8B-8E941588A620}" type="sibTrans" cxnId="{187AAD7F-3DA4-4B15-BAED-382C4027BA18}">
      <dgm:prSet/>
      <dgm:spPr/>
      <dgm:t>
        <a:bodyPr/>
        <a:lstStyle/>
        <a:p>
          <a:endParaRPr lang="ru-RU"/>
        </a:p>
      </dgm:t>
    </dgm:pt>
    <dgm:pt modelId="{424F3B23-F4BE-455D-87E8-F29C8E7E6096}">
      <dgm:prSet phldrT="[Текст]"/>
      <dgm:spPr/>
      <dgm:t>
        <a:bodyPr/>
        <a:lstStyle/>
        <a:p>
          <a:r>
            <a:rPr lang="ru-RU" dirty="0" smtClean="0"/>
            <a:t>Оценка реализации инновационного проекта:</a:t>
          </a:r>
          <a:endParaRPr lang="ru-RU" dirty="0"/>
        </a:p>
      </dgm:t>
    </dgm:pt>
    <dgm:pt modelId="{AE2DF934-3E0A-4675-BF6A-5182FDCE5FF6}" type="parTrans" cxnId="{892A15EB-04D2-4D89-B86B-D6ACB8A37881}">
      <dgm:prSet/>
      <dgm:spPr/>
      <dgm:t>
        <a:bodyPr/>
        <a:lstStyle/>
        <a:p>
          <a:endParaRPr lang="ru-RU"/>
        </a:p>
      </dgm:t>
    </dgm:pt>
    <dgm:pt modelId="{E43A2AA2-6DE0-4739-A96F-93B482603475}" type="sibTrans" cxnId="{892A15EB-04D2-4D89-B86B-D6ACB8A37881}">
      <dgm:prSet/>
      <dgm:spPr/>
      <dgm:t>
        <a:bodyPr/>
        <a:lstStyle/>
        <a:p>
          <a:endParaRPr lang="ru-RU"/>
        </a:p>
      </dgm:t>
    </dgm:pt>
    <dgm:pt modelId="{35CEE294-507C-4A0D-8DB6-A28D8FABF08D}">
      <dgm:prSet/>
      <dgm:spPr/>
      <dgm:t>
        <a:bodyPr/>
        <a:lstStyle/>
        <a:p>
          <a:r>
            <a:rPr lang="ru-RU" dirty="0" smtClean="0"/>
            <a:t>Определены количество разработанных положений (5), приказов (4), творческих групп (7);</a:t>
          </a:r>
          <a:endParaRPr lang="ru-RU" dirty="0"/>
        </a:p>
      </dgm:t>
    </dgm:pt>
    <dgm:pt modelId="{EFB60BAB-2CC2-47B7-AEC6-D92D254A0C8D}" type="parTrans" cxnId="{5EA76F53-F0EA-4756-832B-379A30E668A9}">
      <dgm:prSet/>
      <dgm:spPr/>
      <dgm:t>
        <a:bodyPr/>
        <a:lstStyle/>
        <a:p>
          <a:endParaRPr lang="ru-RU"/>
        </a:p>
      </dgm:t>
    </dgm:pt>
    <dgm:pt modelId="{134A930A-B52A-4B7A-BBDE-9ABEC698FE90}" type="sibTrans" cxnId="{5EA76F53-F0EA-4756-832B-379A30E668A9}">
      <dgm:prSet/>
      <dgm:spPr/>
      <dgm:t>
        <a:bodyPr/>
        <a:lstStyle/>
        <a:p>
          <a:endParaRPr lang="ru-RU"/>
        </a:p>
      </dgm:t>
    </dgm:pt>
    <dgm:pt modelId="{BBF89CE0-AA84-41AD-B2BB-C79604537193}">
      <dgm:prSet/>
      <dgm:spPr/>
      <dgm:t>
        <a:bodyPr/>
        <a:lstStyle/>
        <a:p>
          <a:r>
            <a:rPr lang="ru-RU" dirty="0" smtClean="0"/>
            <a:t>численность проектной команды (26);</a:t>
          </a:r>
          <a:endParaRPr lang="ru-RU" dirty="0"/>
        </a:p>
      </dgm:t>
    </dgm:pt>
    <dgm:pt modelId="{C544BFEE-D2A5-4894-98E9-7AD3B8C6234E}" type="parTrans" cxnId="{71BD3549-3BAC-4EAB-8723-F9483CDA2BBC}">
      <dgm:prSet/>
      <dgm:spPr/>
      <dgm:t>
        <a:bodyPr/>
        <a:lstStyle/>
        <a:p>
          <a:endParaRPr lang="ru-RU"/>
        </a:p>
      </dgm:t>
    </dgm:pt>
    <dgm:pt modelId="{66B14B7D-2BB1-44AF-B0AB-33564B828C5F}" type="sibTrans" cxnId="{71BD3549-3BAC-4EAB-8723-F9483CDA2BBC}">
      <dgm:prSet/>
      <dgm:spPr/>
      <dgm:t>
        <a:bodyPr/>
        <a:lstStyle/>
        <a:p>
          <a:endParaRPr lang="ru-RU"/>
        </a:p>
      </dgm:t>
    </dgm:pt>
    <dgm:pt modelId="{9ECDF716-AEF5-4404-ADDF-7014F1A0FD26}">
      <dgm:prSet/>
      <dgm:spPr/>
      <dgm:t>
        <a:bodyPr/>
        <a:lstStyle/>
        <a:p>
          <a:r>
            <a:rPr lang="ru-RU" dirty="0" smtClean="0"/>
            <a:t>количество вовлеченных студентов (267);  </a:t>
          </a:r>
          <a:endParaRPr lang="ru-RU" dirty="0"/>
        </a:p>
      </dgm:t>
    </dgm:pt>
    <dgm:pt modelId="{01923560-378C-4C8A-843B-2FCA1E59B6D1}" type="parTrans" cxnId="{EBECA639-74F5-4BF4-8576-8A31C052EBD2}">
      <dgm:prSet/>
      <dgm:spPr/>
      <dgm:t>
        <a:bodyPr/>
        <a:lstStyle/>
        <a:p>
          <a:endParaRPr lang="ru-RU"/>
        </a:p>
      </dgm:t>
    </dgm:pt>
    <dgm:pt modelId="{A1FC4E50-A399-417A-9884-213EEFD3291B}" type="sibTrans" cxnId="{EBECA639-74F5-4BF4-8576-8A31C052EBD2}">
      <dgm:prSet/>
      <dgm:spPr/>
      <dgm:t>
        <a:bodyPr/>
        <a:lstStyle/>
        <a:p>
          <a:endParaRPr lang="ru-RU"/>
        </a:p>
      </dgm:t>
    </dgm:pt>
    <dgm:pt modelId="{DC63F5DE-E2EE-45A7-8730-EAAE784A86DD}">
      <dgm:prSet/>
      <dgm:spPr/>
      <dgm:t>
        <a:bodyPr/>
        <a:lstStyle/>
        <a:p>
          <a:r>
            <a:rPr lang="ru-RU" dirty="0" smtClean="0"/>
            <a:t>используемые методы и технологии;                  - информационное сопровождение проекта;           </a:t>
          </a:r>
          <a:endParaRPr lang="ru-RU" dirty="0"/>
        </a:p>
      </dgm:t>
    </dgm:pt>
    <dgm:pt modelId="{65469E05-8893-4F76-A3F3-00165F17F0DC}" type="parTrans" cxnId="{4153D567-E38B-4B48-A0D4-78B496B0F4CD}">
      <dgm:prSet/>
      <dgm:spPr/>
      <dgm:t>
        <a:bodyPr/>
        <a:lstStyle/>
        <a:p>
          <a:endParaRPr lang="ru-RU"/>
        </a:p>
      </dgm:t>
    </dgm:pt>
    <dgm:pt modelId="{551BEDC7-49D5-46EF-A268-1938B348CFB8}" type="sibTrans" cxnId="{4153D567-E38B-4B48-A0D4-78B496B0F4CD}">
      <dgm:prSet/>
      <dgm:spPr/>
      <dgm:t>
        <a:bodyPr/>
        <a:lstStyle/>
        <a:p>
          <a:endParaRPr lang="ru-RU"/>
        </a:p>
      </dgm:t>
    </dgm:pt>
    <dgm:pt modelId="{D6DDA8CF-0F78-41EF-B005-CED2C2914D92}">
      <dgm:prSet/>
      <dgm:spPr/>
      <dgm:t>
        <a:bodyPr/>
        <a:lstStyle/>
        <a:p>
          <a:r>
            <a:rPr lang="ru-RU" dirty="0" smtClean="0"/>
            <a:t>взаимосвязь с социальными партнерами.</a:t>
          </a:r>
          <a:endParaRPr lang="ru-RU" dirty="0"/>
        </a:p>
      </dgm:t>
    </dgm:pt>
    <dgm:pt modelId="{B796016F-7AD6-4FD8-A929-6B9401564568}" type="parTrans" cxnId="{0A9988CF-9BB8-4BEE-8918-E6996CA3DE15}">
      <dgm:prSet/>
      <dgm:spPr/>
      <dgm:t>
        <a:bodyPr/>
        <a:lstStyle/>
        <a:p>
          <a:endParaRPr lang="ru-RU"/>
        </a:p>
      </dgm:t>
    </dgm:pt>
    <dgm:pt modelId="{500CD4BC-829D-4E51-9A2E-16259D3E0973}" type="sibTrans" cxnId="{0A9988CF-9BB8-4BEE-8918-E6996CA3DE15}">
      <dgm:prSet/>
      <dgm:spPr/>
      <dgm:t>
        <a:bodyPr/>
        <a:lstStyle/>
        <a:p>
          <a:endParaRPr lang="ru-RU"/>
        </a:p>
      </dgm:t>
    </dgm:pt>
    <dgm:pt modelId="{7E9A4412-8CAA-415C-A067-556E00B7D691}">
      <dgm:prSet/>
      <dgm:spPr/>
      <dgm:t>
        <a:bodyPr/>
        <a:lstStyle/>
        <a:p>
          <a:r>
            <a:rPr lang="ru-RU" smtClean="0"/>
            <a:t>количество </a:t>
          </a:r>
          <a:r>
            <a:rPr lang="ru-RU" dirty="0" smtClean="0"/>
            <a:t>обученных педагогических работников по направлению инновационного проекта (23); </a:t>
          </a:r>
          <a:endParaRPr lang="ru-RU" dirty="0"/>
        </a:p>
      </dgm:t>
    </dgm:pt>
    <dgm:pt modelId="{EDA8D9AC-85E2-4F5D-B4AC-DD7DC66024B7}" type="parTrans" cxnId="{AD8B0915-C862-4C06-9C84-7A6B58EF01CA}">
      <dgm:prSet/>
      <dgm:spPr/>
      <dgm:t>
        <a:bodyPr/>
        <a:lstStyle/>
        <a:p>
          <a:endParaRPr lang="ru-RU"/>
        </a:p>
      </dgm:t>
    </dgm:pt>
    <dgm:pt modelId="{B8477148-863B-4287-BDA3-79F016882559}" type="sibTrans" cxnId="{AD8B0915-C862-4C06-9C84-7A6B58EF01CA}">
      <dgm:prSet/>
      <dgm:spPr/>
      <dgm:t>
        <a:bodyPr/>
        <a:lstStyle/>
        <a:p>
          <a:endParaRPr lang="ru-RU"/>
        </a:p>
      </dgm:t>
    </dgm:pt>
    <dgm:pt modelId="{5BE41DF6-40F2-478F-871C-1A4634B72304}">
      <dgm:prSet/>
      <dgm:spPr/>
      <dgm:t>
        <a:bodyPr/>
        <a:lstStyle/>
        <a:p>
          <a:r>
            <a:rPr lang="ru-RU" smtClean="0"/>
            <a:t>предпочтение </a:t>
          </a:r>
          <a:r>
            <a:rPr lang="ru-RU" dirty="0" smtClean="0"/>
            <a:t>студентов, их включенность в портфель проектов; </a:t>
          </a:r>
          <a:endParaRPr lang="ru-RU" dirty="0"/>
        </a:p>
      </dgm:t>
    </dgm:pt>
    <dgm:pt modelId="{CC986A60-94A7-438B-8D62-E8A9B2039E02}" type="parTrans" cxnId="{C2A90263-1A5C-4B97-9477-F6F2F6316D4E}">
      <dgm:prSet/>
      <dgm:spPr/>
      <dgm:t>
        <a:bodyPr/>
        <a:lstStyle/>
        <a:p>
          <a:endParaRPr lang="ru-RU"/>
        </a:p>
      </dgm:t>
    </dgm:pt>
    <dgm:pt modelId="{D34A7425-4A64-47DF-867A-89C3EA99A6F7}" type="sibTrans" cxnId="{C2A90263-1A5C-4B97-9477-F6F2F6316D4E}">
      <dgm:prSet/>
      <dgm:spPr/>
      <dgm:t>
        <a:bodyPr/>
        <a:lstStyle/>
        <a:p>
          <a:endParaRPr lang="ru-RU"/>
        </a:p>
      </dgm:t>
    </dgm:pt>
    <dgm:pt modelId="{597B3AD1-5453-4691-97AC-56A69EA932EA}">
      <dgm:prSet/>
      <dgm:spPr/>
      <dgm:t>
        <a:bodyPr/>
        <a:lstStyle/>
        <a:p>
          <a:r>
            <a:rPr lang="ru-RU" dirty="0" smtClean="0"/>
            <a:t>2)	Цифровая интерпретация промежуточных результатов инновационного проекта: </a:t>
          </a:r>
          <a:endParaRPr lang="ru-RU" dirty="0"/>
        </a:p>
      </dgm:t>
    </dgm:pt>
    <dgm:pt modelId="{4E63F1B7-7B25-43EA-9158-46B63FA3DE98}" type="parTrans" cxnId="{8919AFBF-DD36-44AD-8C60-5BFB6BC20010}">
      <dgm:prSet/>
      <dgm:spPr/>
      <dgm:t>
        <a:bodyPr/>
        <a:lstStyle/>
        <a:p>
          <a:endParaRPr lang="ru-RU"/>
        </a:p>
      </dgm:t>
    </dgm:pt>
    <dgm:pt modelId="{02BA99F8-3430-46D4-9EDC-C90182CC214D}" type="sibTrans" cxnId="{8919AFBF-DD36-44AD-8C60-5BFB6BC20010}">
      <dgm:prSet/>
      <dgm:spPr/>
      <dgm:t>
        <a:bodyPr/>
        <a:lstStyle/>
        <a:p>
          <a:endParaRPr lang="ru-RU"/>
        </a:p>
      </dgm:t>
    </dgm:pt>
    <dgm:pt modelId="{200895C2-AE2F-4A53-89B1-41BF9D85D50E}">
      <dgm:prSet/>
      <dgm:spPr/>
      <dgm:t>
        <a:bodyPr/>
        <a:lstStyle/>
        <a:p>
          <a:r>
            <a:rPr lang="ru-RU" dirty="0" smtClean="0"/>
            <a:t>группы студентов, участников инновационного проекта; </a:t>
          </a:r>
          <a:endParaRPr lang="ru-RU" dirty="0"/>
        </a:p>
      </dgm:t>
    </dgm:pt>
    <dgm:pt modelId="{E472FC4F-20BC-4A57-A5B8-47C8F10D2E78}" type="parTrans" cxnId="{1FFCCAC8-114C-4851-99C8-ED49ACE0BEB4}">
      <dgm:prSet/>
      <dgm:spPr/>
      <dgm:t>
        <a:bodyPr/>
        <a:lstStyle/>
        <a:p>
          <a:endParaRPr lang="ru-RU"/>
        </a:p>
      </dgm:t>
    </dgm:pt>
    <dgm:pt modelId="{9D02F45D-6797-4EB0-B9B1-23B81843350B}" type="sibTrans" cxnId="{1FFCCAC8-114C-4851-99C8-ED49ACE0BEB4}">
      <dgm:prSet/>
      <dgm:spPr/>
      <dgm:t>
        <a:bodyPr/>
        <a:lstStyle/>
        <a:p>
          <a:endParaRPr lang="ru-RU"/>
        </a:p>
      </dgm:t>
    </dgm:pt>
    <dgm:pt modelId="{B47B4452-8328-4B5A-B95B-564C17297A53}">
      <dgm:prSet/>
      <dgm:spPr/>
      <dgm:t>
        <a:bodyPr/>
        <a:lstStyle/>
        <a:p>
          <a:r>
            <a:rPr lang="ru-RU" dirty="0" smtClean="0"/>
            <a:t>варианты индивидуально-воспитательных маршрутов студентов; </a:t>
          </a:r>
          <a:endParaRPr lang="ru-RU" dirty="0"/>
        </a:p>
      </dgm:t>
    </dgm:pt>
    <dgm:pt modelId="{AC9769AA-20E1-437B-8A74-313C110AF6D2}" type="parTrans" cxnId="{A07A6D2D-922F-47DA-AB06-BDD3EB4B7B85}">
      <dgm:prSet/>
      <dgm:spPr/>
      <dgm:t>
        <a:bodyPr/>
        <a:lstStyle/>
        <a:p>
          <a:endParaRPr lang="ru-RU"/>
        </a:p>
      </dgm:t>
    </dgm:pt>
    <dgm:pt modelId="{5FCA85AC-16FB-4F17-A57E-CEF1B0D014AA}" type="sibTrans" cxnId="{A07A6D2D-922F-47DA-AB06-BDD3EB4B7B85}">
      <dgm:prSet/>
      <dgm:spPr/>
      <dgm:t>
        <a:bodyPr/>
        <a:lstStyle/>
        <a:p>
          <a:endParaRPr lang="ru-RU"/>
        </a:p>
      </dgm:t>
    </dgm:pt>
    <dgm:pt modelId="{B9253688-0739-427D-99A7-BDF3C63CE7AB}">
      <dgm:prSet/>
      <dgm:spPr/>
      <dgm:t>
        <a:bodyPr/>
        <a:lstStyle/>
        <a:p>
          <a:r>
            <a:rPr lang="ru-RU" dirty="0" smtClean="0"/>
            <a:t>методические консультации участникам инновационного проекта; </a:t>
          </a:r>
          <a:endParaRPr lang="ru-RU" dirty="0"/>
        </a:p>
      </dgm:t>
    </dgm:pt>
    <dgm:pt modelId="{05213FBD-006C-405D-AA2D-259E03B3F88B}" type="parTrans" cxnId="{F36793EB-3D17-41D9-82B1-700B615A55BB}">
      <dgm:prSet/>
      <dgm:spPr/>
      <dgm:t>
        <a:bodyPr/>
        <a:lstStyle/>
        <a:p>
          <a:endParaRPr lang="ru-RU"/>
        </a:p>
      </dgm:t>
    </dgm:pt>
    <dgm:pt modelId="{A52E61EA-D244-478D-9591-40B271D7434D}" type="sibTrans" cxnId="{F36793EB-3D17-41D9-82B1-700B615A55BB}">
      <dgm:prSet/>
      <dgm:spPr/>
      <dgm:t>
        <a:bodyPr/>
        <a:lstStyle/>
        <a:p>
          <a:endParaRPr lang="ru-RU"/>
        </a:p>
      </dgm:t>
    </dgm:pt>
    <dgm:pt modelId="{193543A1-526F-4279-A297-543B67ADEB9B}">
      <dgm:prSet/>
      <dgm:spPr/>
      <dgm:t>
        <a:bodyPr/>
        <a:lstStyle/>
        <a:p>
          <a:r>
            <a:rPr lang="ru-RU" dirty="0" smtClean="0"/>
            <a:t>количество пользователей мобильного приложения «Территория твоего таланта»; </a:t>
          </a:r>
          <a:endParaRPr lang="ru-RU" dirty="0"/>
        </a:p>
      </dgm:t>
    </dgm:pt>
    <dgm:pt modelId="{6F47F76E-62D0-4D38-ABB0-D85FE5953707}" type="parTrans" cxnId="{3634BF2B-3A0F-4A55-967E-AA3F4CC03C01}">
      <dgm:prSet/>
      <dgm:spPr/>
      <dgm:t>
        <a:bodyPr/>
        <a:lstStyle/>
        <a:p>
          <a:endParaRPr lang="ru-RU"/>
        </a:p>
      </dgm:t>
    </dgm:pt>
    <dgm:pt modelId="{2C812A0F-516F-4D96-A5BB-35B5359F5B98}" type="sibTrans" cxnId="{3634BF2B-3A0F-4A55-967E-AA3F4CC03C01}">
      <dgm:prSet/>
      <dgm:spPr/>
      <dgm:t>
        <a:bodyPr/>
        <a:lstStyle/>
        <a:p>
          <a:endParaRPr lang="ru-RU"/>
        </a:p>
      </dgm:t>
    </dgm:pt>
    <dgm:pt modelId="{5227A81C-6A14-4A3A-AC18-F7FC1E683B61}">
      <dgm:prSet/>
      <dgm:spPr/>
      <dgm:t>
        <a:bodyPr/>
        <a:lstStyle/>
        <a:p>
          <a:r>
            <a:rPr lang="ru-RU" dirty="0" smtClean="0"/>
            <a:t>количество электронных портфолио студентов; </a:t>
          </a:r>
          <a:endParaRPr lang="ru-RU" dirty="0"/>
        </a:p>
      </dgm:t>
    </dgm:pt>
    <dgm:pt modelId="{A428AE1C-6A73-4B11-983A-9FAAE6BFB8B9}" type="parTrans" cxnId="{D3529B5F-2289-4AAF-8589-8BAD66BD342F}">
      <dgm:prSet/>
      <dgm:spPr/>
      <dgm:t>
        <a:bodyPr/>
        <a:lstStyle/>
        <a:p>
          <a:endParaRPr lang="ru-RU"/>
        </a:p>
      </dgm:t>
    </dgm:pt>
    <dgm:pt modelId="{617758AE-5CD8-4BC3-8587-AC5A1BD00C05}" type="sibTrans" cxnId="{D3529B5F-2289-4AAF-8589-8BAD66BD342F}">
      <dgm:prSet/>
      <dgm:spPr/>
      <dgm:t>
        <a:bodyPr/>
        <a:lstStyle/>
        <a:p>
          <a:endParaRPr lang="ru-RU"/>
        </a:p>
      </dgm:t>
    </dgm:pt>
    <dgm:pt modelId="{3B29BB0C-306F-4712-BFEF-CD2B7C852DFB}">
      <dgm:prSet/>
      <dgm:spPr/>
      <dgm:t>
        <a:bodyPr/>
        <a:lstStyle/>
        <a:p>
          <a:r>
            <a:rPr lang="ru-RU" dirty="0" smtClean="0"/>
            <a:t>количество реализованных форм наставничества.</a:t>
          </a:r>
          <a:endParaRPr lang="ru-RU" dirty="0"/>
        </a:p>
      </dgm:t>
    </dgm:pt>
    <dgm:pt modelId="{7901795E-7A57-4182-97E5-593324FE86AD}" type="parTrans" cxnId="{D277A1F5-D0AE-40C8-B671-0FCC984F6F2F}">
      <dgm:prSet/>
      <dgm:spPr/>
      <dgm:t>
        <a:bodyPr/>
        <a:lstStyle/>
        <a:p>
          <a:endParaRPr lang="ru-RU"/>
        </a:p>
      </dgm:t>
    </dgm:pt>
    <dgm:pt modelId="{9A419CDE-C4FA-48C9-8E1D-9FFFBD49F7EA}" type="sibTrans" cxnId="{D277A1F5-D0AE-40C8-B671-0FCC984F6F2F}">
      <dgm:prSet/>
      <dgm:spPr/>
      <dgm:t>
        <a:bodyPr/>
        <a:lstStyle/>
        <a:p>
          <a:endParaRPr lang="ru-RU"/>
        </a:p>
      </dgm:t>
    </dgm:pt>
    <dgm:pt modelId="{08821449-0CB0-48E4-9CCC-8B8AA837A3FB}">
      <dgm:prSet/>
      <dgm:spPr/>
      <dgm:t>
        <a:bodyPr/>
        <a:lstStyle/>
        <a:p>
          <a:r>
            <a:rPr lang="ru-RU" dirty="0" smtClean="0"/>
            <a:t> 3) Оценка реализации портфеля проектов на уровне техникума, а также муниципальном и региональном.</a:t>
          </a:r>
          <a:endParaRPr lang="ru-RU" dirty="0"/>
        </a:p>
      </dgm:t>
    </dgm:pt>
    <dgm:pt modelId="{AC603E67-BFC0-4DD0-8D65-53EE7379BAA1}" type="parTrans" cxnId="{0B4565F1-9398-4573-8509-F74C145F9EAC}">
      <dgm:prSet/>
      <dgm:spPr/>
      <dgm:t>
        <a:bodyPr/>
        <a:lstStyle/>
        <a:p>
          <a:endParaRPr lang="ru-RU"/>
        </a:p>
      </dgm:t>
    </dgm:pt>
    <dgm:pt modelId="{3357A045-FA7C-469B-880A-ADB65AAB795B}" type="sibTrans" cxnId="{0B4565F1-9398-4573-8509-F74C145F9EAC}">
      <dgm:prSet/>
      <dgm:spPr/>
      <dgm:t>
        <a:bodyPr/>
        <a:lstStyle/>
        <a:p>
          <a:endParaRPr lang="ru-RU"/>
        </a:p>
      </dgm:t>
    </dgm:pt>
    <dgm:pt modelId="{C1D9A615-52E3-49FF-A7BA-A14081F64C79}">
      <dgm:prSet/>
      <dgm:spPr/>
      <dgm:t>
        <a:bodyPr/>
        <a:lstStyle/>
        <a:p>
          <a:r>
            <a:rPr lang="ru-RU" smtClean="0"/>
            <a:t>количество </a:t>
          </a:r>
          <a:r>
            <a:rPr lang="ru-RU" dirty="0" smtClean="0"/>
            <a:t>разработанных нормативно-правовых локальных документов; </a:t>
          </a:r>
          <a:endParaRPr lang="ru-RU" dirty="0"/>
        </a:p>
      </dgm:t>
    </dgm:pt>
    <dgm:pt modelId="{545D7A07-A787-450B-A5B0-4949CF089285}" type="parTrans" cxnId="{063E85FE-D045-494D-8375-07418721C5C0}">
      <dgm:prSet/>
      <dgm:spPr/>
      <dgm:t>
        <a:bodyPr/>
        <a:lstStyle/>
        <a:p>
          <a:endParaRPr lang="ru-RU"/>
        </a:p>
      </dgm:t>
    </dgm:pt>
    <dgm:pt modelId="{C83FAB57-DA75-4B41-A232-EB800D299584}" type="sibTrans" cxnId="{063E85FE-D045-494D-8375-07418721C5C0}">
      <dgm:prSet/>
      <dgm:spPr/>
      <dgm:t>
        <a:bodyPr/>
        <a:lstStyle/>
        <a:p>
          <a:endParaRPr lang="ru-RU"/>
        </a:p>
      </dgm:t>
    </dgm:pt>
    <dgm:pt modelId="{1427D3F6-85D6-4096-B9ED-D3B33BE6FBA1}">
      <dgm:prSet/>
      <dgm:spPr/>
      <dgm:t>
        <a:bodyPr/>
        <a:lstStyle/>
        <a:p>
          <a:r>
            <a:rPr lang="ru-RU" dirty="0" smtClean="0"/>
            <a:t>пакета нормативно-правовых (5), научно-методических документов (8), регулирующих деятельность кураторов проектов, наставников, социальных педагогов, психологов; </a:t>
          </a:r>
          <a:endParaRPr lang="ru-RU" dirty="0"/>
        </a:p>
      </dgm:t>
    </dgm:pt>
    <dgm:pt modelId="{CC75FA4B-6986-4106-BD41-48EF158A0E9E}" type="parTrans" cxnId="{08744C7B-8799-49D9-9415-C1374EB34439}">
      <dgm:prSet/>
      <dgm:spPr/>
      <dgm:t>
        <a:bodyPr/>
        <a:lstStyle/>
        <a:p>
          <a:endParaRPr lang="ru-RU"/>
        </a:p>
      </dgm:t>
    </dgm:pt>
    <dgm:pt modelId="{E87AAD50-8581-49FE-BC99-BA5B2AD26B59}" type="sibTrans" cxnId="{08744C7B-8799-49D9-9415-C1374EB34439}">
      <dgm:prSet/>
      <dgm:spPr/>
      <dgm:t>
        <a:bodyPr/>
        <a:lstStyle/>
        <a:p>
          <a:endParaRPr lang="ru-RU"/>
        </a:p>
      </dgm:t>
    </dgm:pt>
    <dgm:pt modelId="{953695EF-429D-4B0A-8EE6-FEA6657E7E45}">
      <dgm:prSet/>
      <dgm:spPr/>
      <dgm:t>
        <a:bodyPr/>
        <a:lstStyle/>
        <a:p>
          <a:r>
            <a:rPr lang="ru-RU" dirty="0" smtClean="0"/>
            <a:t>количество педагогов, прошедших курсы повышения квалификации, ориентированные на реализацию проекта (26); </a:t>
          </a:r>
          <a:endParaRPr lang="ru-RU" dirty="0"/>
        </a:p>
      </dgm:t>
    </dgm:pt>
    <dgm:pt modelId="{258A248C-88D3-455D-B408-7531B1C3E688}" type="parTrans" cxnId="{9D029EC4-A281-4C8C-AD17-943946EB5A27}">
      <dgm:prSet/>
      <dgm:spPr/>
      <dgm:t>
        <a:bodyPr/>
        <a:lstStyle/>
        <a:p>
          <a:endParaRPr lang="ru-RU"/>
        </a:p>
      </dgm:t>
    </dgm:pt>
    <dgm:pt modelId="{85576BE4-1CD5-4652-979D-3A27211F208B}" type="sibTrans" cxnId="{9D029EC4-A281-4C8C-AD17-943946EB5A27}">
      <dgm:prSet/>
      <dgm:spPr/>
      <dgm:t>
        <a:bodyPr/>
        <a:lstStyle/>
        <a:p>
          <a:endParaRPr lang="ru-RU"/>
        </a:p>
      </dgm:t>
    </dgm:pt>
    <dgm:pt modelId="{198D0F04-A9AD-468D-A3C5-B7AFCDCA3271}">
      <dgm:prSet/>
      <dgm:spPr/>
      <dgm:t>
        <a:bodyPr/>
        <a:lstStyle/>
        <a:p>
          <a:r>
            <a:rPr lang="ru-RU" dirty="0" smtClean="0"/>
            <a:t>организационно-педагогических, материально-технических, информационных условий реализации инновационного проекта;</a:t>
          </a:r>
          <a:endParaRPr lang="ru-RU" dirty="0"/>
        </a:p>
      </dgm:t>
    </dgm:pt>
    <dgm:pt modelId="{1F5CA181-32DE-4010-86C0-ED1C40C8F19A}" type="parTrans" cxnId="{130F6947-666E-4093-A08D-EF3E393F35AC}">
      <dgm:prSet/>
      <dgm:spPr/>
      <dgm:t>
        <a:bodyPr/>
        <a:lstStyle/>
        <a:p>
          <a:endParaRPr lang="ru-RU"/>
        </a:p>
      </dgm:t>
    </dgm:pt>
    <dgm:pt modelId="{765ADA6F-4F18-4968-9590-56B452BA0DCD}" type="sibTrans" cxnId="{130F6947-666E-4093-A08D-EF3E393F35AC}">
      <dgm:prSet/>
      <dgm:spPr/>
      <dgm:t>
        <a:bodyPr/>
        <a:lstStyle/>
        <a:p>
          <a:endParaRPr lang="ru-RU"/>
        </a:p>
      </dgm:t>
    </dgm:pt>
    <dgm:pt modelId="{40AB7651-90DC-48E4-BE89-76FE9BC3B7F3}">
      <dgm:prSet/>
      <dgm:spPr/>
      <dgm:t>
        <a:bodyPr/>
        <a:lstStyle/>
        <a:p>
          <a:r>
            <a:rPr lang="ru-RU" dirty="0" smtClean="0"/>
            <a:t>личностной траектории, социальной активности студента, ориентированной на саморазвитие и самореализацию;</a:t>
          </a:r>
          <a:endParaRPr lang="ru-RU" dirty="0"/>
        </a:p>
      </dgm:t>
    </dgm:pt>
    <dgm:pt modelId="{10001519-969C-4175-8107-890659F4D6BC}" type="parTrans" cxnId="{33862CFA-1B45-4BD7-AEFC-62432E54B8D7}">
      <dgm:prSet/>
      <dgm:spPr/>
      <dgm:t>
        <a:bodyPr/>
        <a:lstStyle/>
        <a:p>
          <a:endParaRPr lang="ru-RU"/>
        </a:p>
      </dgm:t>
    </dgm:pt>
    <dgm:pt modelId="{2092AB82-4CE1-440E-B6F1-22864380A66E}" type="sibTrans" cxnId="{33862CFA-1B45-4BD7-AEFC-62432E54B8D7}">
      <dgm:prSet/>
      <dgm:spPr/>
      <dgm:t>
        <a:bodyPr/>
        <a:lstStyle/>
        <a:p>
          <a:endParaRPr lang="ru-RU"/>
        </a:p>
      </dgm:t>
    </dgm:pt>
    <dgm:pt modelId="{651D9627-3F0D-4D1D-8EA9-CAB37FED12C3}">
      <dgm:prSet/>
      <dgm:spPr/>
      <dgm:t>
        <a:bodyPr/>
        <a:lstStyle/>
        <a:p>
          <a:r>
            <a:rPr lang="ru-RU" dirty="0" smtClean="0"/>
            <a:t>системы студенческого самоуправления;</a:t>
          </a:r>
          <a:endParaRPr lang="ru-RU" dirty="0"/>
        </a:p>
      </dgm:t>
    </dgm:pt>
    <dgm:pt modelId="{F289A27D-2FBE-42C8-A493-FD05F3564FAF}" type="parTrans" cxnId="{61491F2C-2A77-49F4-9366-66068CCF0B57}">
      <dgm:prSet/>
      <dgm:spPr/>
      <dgm:t>
        <a:bodyPr/>
        <a:lstStyle/>
        <a:p>
          <a:endParaRPr lang="ru-RU"/>
        </a:p>
      </dgm:t>
    </dgm:pt>
    <dgm:pt modelId="{1E98D477-A8F8-4224-9EAC-9343B6C0F520}" type="sibTrans" cxnId="{61491F2C-2A77-49F4-9366-66068CCF0B57}">
      <dgm:prSet/>
      <dgm:spPr/>
      <dgm:t>
        <a:bodyPr/>
        <a:lstStyle/>
        <a:p>
          <a:endParaRPr lang="ru-RU"/>
        </a:p>
      </dgm:t>
    </dgm:pt>
    <dgm:pt modelId="{29E0BB08-80A0-4B64-AD1E-E62810FA7B58}">
      <dgm:prSet/>
      <dgm:spPr/>
      <dgm:t>
        <a:bodyPr/>
        <a:lstStyle/>
        <a:p>
          <a:r>
            <a:rPr lang="ru-RU" dirty="0" smtClean="0"/>
            <a:t>механизмов электронного портфолио «Траектория успеха»; </a:t>
          </a:r>
          <a:endParaRPr lang="ru-RU" dirty="0"/>
        </a:p>
      </dgm:t>
    </dgm:pt>
    <dgm:pt modelId="{92A7A1C2-DB52-46F2-9F24-981F493D2F20}" type="parTrans" cxnId="{90F95E2C-39C2-4C6E-A2EA-7765F6CD3072}">
      <dgm:prSet/>
      <dgm:spPr/>
      <dgm:t>
        <a:bodyPr/>
        <a:lstStyle/>
        <a:p>
          <a:endParaRPr lang="ru-RU"/>
        </a:p>
      </dgm:t>
    </dgm:pt>
    <dgm:pt modelId="{7C3B828E-ECA1-4315-BB0F-6A7A84423561}" type="sibTrans" cxnId="{90F95E2C-39C2-4C6E-A2EA-7765F6CD3072}">
      <dgm:prSet/>
      <dgm:spPr/>
      <dgm:t>
        <a:bodyPr/>
        <a:lstStyle/>
        <a:p>
          <a:endParaRPr lang="ru-RU"/>
        </a:p>
      </dgm:t>
    </dgm:pt>
    <dgm:pt modelId="{C0479290-E9C1-4D47-89E8-5EE340BE8CE8}">
      <dgm:prSet/>
      <dgm:spPr/>
      <dgm:t>
        <a:bodyPr/>
        <a:lstStyle/>
        <a:p>
          <a:r>
            <a:rPr lang="ru-RU" dirty="0" smtClean="0"/>
            <a:t>мобильного приложения «Территория твоего таланта».</a:t>
          </a:r>
          <a:endParaRPr lang="ru-RU" dirty="0"/>
        </a:p>
      </dgm:t>
    </dgm:pt>
    <dgm:pt modelId="{8C7051A5-6634-4308-8C57-201734EE3109}" type="parTrans" cxnId="{A4FAFD91-1A6D-43B5-8AAE-AB8335ADF31E}">
      <dgm:prSet/>
      <dgm:spPr/>
      <dgm:t>
        <a:bodyPr/>
        <a:lstStyle/>
        <a:p>
          <a:endParaRPr lang="ru-RU"/>
        </a:p>
      </dgm:t>
    </dgm:pt>
    <dgm:pt modelId="{882824E8-B02B-43ED-9B69-C68120454C80}" type="sibTrans" cxnId="{A4FAFD91-1A6D-43B5-8AAE-AB8335ADF31E}">
      <dgm:prSet/>
      <dgm:spPr/>
      <dgm:t>
        <a:bodyPr/>
        <a:lstStyle/>
        <a:p>
          <a:endParaRPr lang="ru-RU"/>
        </a:p>
      </dgm:t>
    </dgm:pt>
    <dgm:pt modelId="{01D30367-5CAA-4F7B-B0D4-1597C4E4E50E}" type="pres">
      <dgm:prSet presAssocID="{6D941187-7743-4AB4-A923-1A7562836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7C19A-C8D2-43E9-B66F-644DD23E8151}" type="pres">
      <dgm:prSet presAssocID="{106D0941-3E9E-446E-820D-42A77F5CB9D8}" presName="compositeNode" presStyleCnt="0">
        <dgm:presLayoutVars>
          <dgm:bulletEnabled val="1"/>
        </dgm:presLayoutVars>
      </dgm:prSet>
      <dgm:spPr/>
    </dgm:pt>
    <dgm:pt modelId="{3AF79353-C58D-43E1-9B5B-250F06EE85DB}" type="pres">
      <dgm:prSet presAssocID="{106D0941-3E9E-446E-820D-42A77F5CB9D8}" presName="bgRect" presStyleLbl="node1" presStyleIdx="0" presStyleCnt="3"/>
      <dgm:spPr/>
      <dgm:t>
        <a:bodyPr/>
        <a:lstStyle/>
        <a:p>
          <a:endParaRPr lang="ru-RU"/>
        </a:p>
      </dgm:t>
    </dgm:pt>
    <dgm:pt modelId="{1309C1B4-0857-4B74-A8D9-1458B3F28E2E}" type="pres">
      <dgm:prSet presAssocID="{106D0941-3E9E-446E-820D-42A77F5CB9D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632F6-9427-46D9-AF5D-74AB6F2847B4}" type="pres">
      <dgm:prSet presAssocID="{106D0941-3E9E-446E-820D-42A77F5CB9D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81E9A-87A8-420F-9EBE-2E2C08EF48A9}" type="pres">
      <dgm:prSet presAssocID="{1ACD8054-3E2F-477F-AF01-5FA376383411}" presName="hSp" presStyleCnt="0"/>
      <dgm:spPr/>
    </dgm:pt>
    <dgm:pt modelId="{CBBEC06F-4640-478A-98CA-29E8C820E6D2}" type="pres">
      <dgm:prSet presAssocID="{1ACD8054-3E2F-477F-AF01-5FA376383411}" presName="vProcSp" presStyleCnt="0"/>
      <dgm:spPr/>
    </dgm:pt>
    <dgm:pt modelId="{C9C0E21A-FCBE-4DDD-88F2-24C2DAD5B7AE}" type="pres">
      <dgm:prSet presAssocID="{1ACD8054-3E2F-477F-AF01-5FA376383411}" presName="vSp1" presStyleCnt="0"/>
      <dgm:spPr/>
    </dgm:pt>
    <dgm:pt modelId="{77E8961A-653D-4377-8023-7B971DE466F1}" type="pres">
      <dgm:prSet presAssocID="{1ACD8054-3E2F-477F-AF01-5FA376383411}" presName="simulatedConn" presStyleLbl="solidFgAcc1" presStyleIdx="0" presStyleCnt="2"/>
      <dgm:spPr/>
    </dgm:pt>
    <dgm:pt modelId="{712E5DBC-982F-4CF8-93F1-30805AC591A1}" type="pres">
      <dgm:prSet presAssocID="{1ACD8054-3E2F-477F-AF01-5FA376383411}" presName="vSp2" presStyleCnt="0"/>
      <dgm:spPr/>
    </dgm:pt>
    <dgm:pt modelId="{5261D54C-6F86-4F30-A93B-F4EA83976376}" type="pres">
      <dgm:prSet presAssocID="{1ACD8054-3E2F-477F-AF01-5FA376383411}" presName="sibTrans" presStyleCnt="0"/>
      <dgm:spPr/>
    </dgm:pt>
    <dgm:pt modelId="{2F4F1FD1-26F7-458B-8E45-2C1D79D4DEF3}" type="pres">
      <dgm:prSet presAssocID="{A8212B8D-F390-435E-95AC-FC1997B96067}" presName="compositeNode" presStyleCnt="0">
        <dgm:presLayoutVars>
          <dgm:bulletEnabled val="1"/>
        </dgm:presLayoutVars>
      </dgm:prSet>
      <dgm:spPr/>
    </dgm:pt>
    <dgm:pt modelId="{7F3305BE-2EFE-4BC7-AA0D-3EB5AB72F4FE}" type="pres">
      <dgm:prSet presAssocID="{A8212B8D-F390-435E-95AC-FC1997B96067}" presName="bgRect" presStyleLbl="node1" presStyleIdx="1" presStyleCnt="3"/>
      <dgm:spPr/>
      <dgm:t>
        <a:bodyPr/>
        <a:lstStyle/>
        <a:p>
          <a:endParaRPr lang="ru-RU"/>
        </a:p>
      </dgm:t>
    </dgm:pt>
    <dgm:pt modelId="{B808F4C2-C26B-43C2-9003-F2CFD362E181}" type="pres">
      <dgm:prSet presAssocID="{A8212B8D-F390-435E-95AC-FC1997B9606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2CE5C-C5E5-4F83-A876-B9E928EF50A6}" type="pres">
      <dgm:prSet presAssocID="{A8212B8D-F390-435E-95AC-FC1997B9606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1BB20-AC6E-4601-A2CD-5051A059DFBF}" type="pres">
      <dgm:prSet presAssocID="{ED23B11B-B968-4DF8-B79A-5FADDC2A35BD}" presName="hSp" presStyleCnt="0"/>
      <dgm:spPr/>
    </dgm:pt>
    <dgm:pt modelId="{D819DB9F-5793-4BB2-9E6E-8E5AAC70A0DE}" type="pres">
      <dgm:prSet presAssocID="{ED23B11B-B968-4DF8-B79A-5FADDC2A35BD}" presName="vProcSp" presStyleCnt="0"/>
      <dgm:spPr/>
    </dgm:pt>
    <dgm:pt modelId="{BA09B173-610D-46E1-ABAC-4D93605DE638}" type="pres">
      <dgm:prSet presAssocID="{ED23B11B-B968-4DF8-B79A-5FADDC2A35BD}" presName="vSp1" presStyleCnt="0"/>
      <dgm:spPr/>
    </dgm:pt>
    <dgm:pt modelId="{F18994B9-46CB-4A06-97FB-A851AB93F965}" type="pres">
      <dgm:prSet presAssocID="{ED23B11B-B968-4DF8-B79A-5FADDC2A35BD}" presName="simulatedConn" presStyleLbl="solidFgAcc1" presStyleIdx="1" presStyleCnt="2"/>
      <dgm:spPr/>
    </dgm:pt>
    <dgm:pt modelId="{B0144CF1-C33F-4187-978D-BD4A746562D7}" type="pres">
      <dgm:prSet presAssocID="{ED23B11B-B968-4DF8-B79A-5FADDC2A35BD}" presName="vSp2" presStyleCnt="0"/>
      <dgm:spPr/>
    </dgm:pt>
    <dgm:pt modelId="{40BC6DD6-D675-4923-86BD-994BDF26CCBC}" type="pres">
      <dgm:prSet presAssocID="{ED23B11B-B968-4DF8-B79A-5FADDC2A35BD}" presName="sibTrans" presStyleCnt="0"/>
      <dgm:spPr/>
    </dgm:pt>
    <dgm:pt modelId="{0840B144-04DA-42F8-AD98-FBC7C5960E67}" type="pres">
      <dgm:prSet presAssocID="{A58FD272-1645-42DF-B34C-3CB4BBEDB3FA}" presName="compositeNode" presStyleCnt="0">
        <dgm:presLayoutVars>
          <dgm:bulletEnabled val="1"/>
        </dgm:presLayoutVars>
      </dgm:prSet>
      <dgm:spPr/>
    </dgm:pt>
    <dgm:pt modelId="{CB1E6AD6-855A-4737-9051-B81CC9580CB7}" type="pres">
      <dgm:prSet presAssocID="{A58FD272-1645-42DF-B34C-3CB4BBEDB3FA}" presName="bgRect" presStyleLbl="node1" presStyleIdx="2" presStyleCnt="3"/>
      <dgm:spPr/>
      <dgm:t>
        <a:bodyPr/>
        <a:lstStyle/>
        <a:p>
          <a:endParaRPr lang="ru-RU"/>
        </a:p>
      </dgm:t>
    </dgm:pt>
    <dgm:pt modelId="{9A075029-AB9F-4B49-8446-05C1E389D58A}" type="pres">
      <dgm:prSet presAssocID="{A58FD272-1645-42DF-B34C-3CB4BBEDB3F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6E471-3E51-4A8B-91E0-106A1FD175E5}" type="pres">
      <dgm:prSet presAssocID="{A58FD272-1645-42DF-B34C-3CB4BBEDB3F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9518E-B5E8-416A-AD15-676A30B7F8E2}" type="presOf" srcId="{A58FD272-1645-42DF-B34C-3CB4BBEDB3FA}" destId="{9A075029-AB9F-4B49-8446-05C1E389D58A}" srcOrd="1" destOrd="0" presId="urn:microsoft.com/office/officeart/2005/8/layout/hProcess7"/>
    <dgm:cxn modelId="{EBECA639-74F5-4BF4-8576-8A31C052EBD2}" srcId="{106D0941-3E9E-446E-820D-42A77F5CB9D8}" destId="{9ECDF716-AEF5-4404-ADDF-7014F1A0FD26}" srcOrd="2" destOrd="0" parTransId="{01923560-378C-4C8A-843B-2FCA1E59B6D1}" sibTransId="{A1FC4E50-A399-417A-9884-213EEFD3291B}"/>
    <dgm:cxn modelId="{23CE02BA-3727-4E3C-AA95-92B5BD52D268}" type="presOf" srcId="{953695EF-429D-4B0A-8EE6-FEA6657E7E45}" destId="{B3E6E471-3E51-4A8B-91E0-106A1FD175E5}" srcOrd="0" destOrd="2" presId="urn:microsoft.com/office/officeart/2005/8/layout/hProcess7"/>
    <dgm:cxn modelId="{BA62ADD7-54DF-4F8A-A020-923C16AB7A95}" type="presOf" srcId="{A8212B8D-F390-435E-95AC-FC1997B96067}" destId="{B808F4C2-C26B-43C2-9003-F2CFD362E181}" srcOrd="1" destOrd="0" presId="urn:microsoft.com/office/officeart/2005/8/layout/hProcess7"/>
    <dgm:cxn modelId="{9574226F-3A04-48A2-B17A-4C7B445500B0}" type="presOf" srcId="{193543A1-526F-4279-A297-543B67ADEB9B}" destId="{ACC2CE5C-C5E5-4F83-A876-B9E928EF50A6}" srcOrd="0" destOrd="5" presId="urn:microsoft.com/office/officeart/2005/8/layout/hProcess7"/>
    <dgm:cxn modelId="{301FA2B6-A5E2-407D-9F44-71EE8E3596BB}" type="presOf" srcId="{BBF89CE0-AA84-41AD-B2BB-C79604537193}" destId="{BD4632F6-9427-46D9-AF5D-74AB6F2847B4}" srcOrd="0" destOrd="1" presId="urn:microsoft.com/office/officeart/2005/8/layout/hProcess7"/>
    <dgm:cxn modelId="{F2A0D6C3-77B4-4AD1-9DA1-9B66EC70559D}" type="presOf" srcId="{651D9627-3F0D-4D1D-8EA9-CAB37FED12C3}" destId="{B3E6E471-3E51-4A8B-91E0-106A1FD175E5}" srcOrd="0" destOrd="5" presId="urn:microsoft.com/office/officeart/2005/8/layout/hProcess7"/>
    <dgm:cxn modelId="{351D3601-94C3-43E3-A750-FD24AADBB157}" type="presOf" srcId="{106D0941-3E9E-446E-820D-42A77F5CB9D8}" destId="{1309C1B4-0857-4B74-A8D9-1458B3F28E2E}" srcOrd="1" destOrd="0" presId="urn:microsoft.com/office/officeart/2005/8/layout/hProcess7"/>
    <dgm:cxn modelId="{4C522B11-177E-4C5C-A88B-92312577267C}" type="presOf" srcId="{6D941187-7743-4AB4-A923-1A7562836D14}" destId="{01D30367-5CAA-4F7B-B0D4-1597C4E4E50E}" srcOrd="0" destOrd="0" presId="urn:microsoft.com/office/officeart/2005/8/layout/hProcess7"/>
    <dgm:cxn modelId="{FC739077-8D61-451E-8EA4-DC9BB5A26117}" type="presOf" srcId="{5BE41DF6-40F2-478F-871C-1A4634B72304}" destId="{BD4632F6-9427-46D9-AF5D-74AB6F2847B4}" srcOrd="0" destOrd="3" presId="urn:microsoft.com/office/officeart/2005/8/layout/hProcess7"/>
    <dgm:cxn modelId="{F6855F72-8A6E-4B4D-B9A5-BC1B8208439D}" type="presOf" srcId="{9ECDF716-AEF5-4404-ADDF-7014F1A0FD26}" destId="{BD4632F6-9427-46D9-AF5D-74AB6F2847B4}" srcOrd="0" destOrd="2" presId="urn:microsoft.com/office/officeart/2005/8/layout/hProcess7"/>
    <dgm:cxn modelId="{5EA76F53-F0EA-4756-832B-379A30E668A9}" srcId="{106D0941-3E9E-446E-820D-42A77F5CB9D8}" destId="{35CEE294-507C-4A0D-8DB6-A28D8FABF08D}" srcOrd="0" destOrd="0" parTransId="{EFB60BAB-2CC2-47B7-AEC6-D92D254A0C8D}" sibTransId="{134A930A-B52A-4B7A-BBDE-9ABEC698FE90}"/>
    <dgm:cxn modelId="{063E85FE-D045-494D-8375-07418721C5C0}" srcId="{A8212B8D-F390-435E-95AC-FC1997B96067}" destId="{C1D9A615-52E3-49FF-A7BA-A14081F64C79}" srcOrd="7" destOrd="0" parTransId="{545D7A07-A787-450B-A5B0-4949CF089285}" sibTransId="{C83FAB57-DA75-4B41-A232-EB800D299584}"/>
    <dgm:cxn modelId="{892A15EB-04D2-4D89-B86B-D6ACB8A37881}" srcId="{A58FD272-1645-42DF-B34C-3CB4BBEDB3FA}" destId="{424F3B23-F4BE-455D-87E8-F29C8E7E6096}" srcOrd="0" destOrd="0" parTransId="{AE2DF934-3E0A-4675-BF6A-5182FDCE5FF6}" sibTransId="{E43A2AA2-6DE0-4739-A96F-93B482603475}"/>
    <dgm:cxn modelId="{8E593CD9-E10B-4E6D-8CB8-C1A25D2104DA}" type="presOf" srcId="{200895C2-AE2F-4A53-89B1-41BF9D85D50E}" destId="{ACC2CE5C-C5E5-4F83-A876-B9E928EF50A6}" srcOrd="0" destOrd="2" presId="urn:microsoft.com/office/officeart/2005/8/layout/hProcess7"/>
    <dgm:cxn modelId="{187AAD7F-3DA4-4B15-BAED-382C4027BA18}" srcId="{6D941187-7743-4AB4-A923-1A7562836D14}" destId="{A58FD272-1645-42DF-B34C-3CB4BBEDB3FA}" srcOrd="2" destOrd="0" parTransId="{8596A719-30AC-4A60-B6B2-D2E1D1BFF683}" sibTransId="{C96EF1C3-9310-45A9-9E8B-8E941588A620}"/>
    <dgm:cxn modelId="{CE34BA1E-7FA5-4421-A78E-DB48ED3924D0}" type="presOf" srcId="{C1D9A615-52E3-49FF-A7BA-A14081F64C79}" destId="{ACC2CE5C-C5E5-4F83-A876-B9E928EF50A6}" srcOrd="0" destOrd="7" presId="urn:microsoft.com/office/officeart/2005/8/layout/hProcess7"/>
    <dgm:cxn modelId="{A07A6D2D-922F-47DA-AB06-BDD3EB4B7B85}" srcId="{A8212B8D-F390-435E-95AC-FC1997B96067}" destId="{B47B4452-8328-4B5A-B95B-564C17297A53}" srcOrd="3" destOrd="0" parTransId="{AC9769AA-20E1-437B-8A74-313C110AF6D2}" sibTransId="{5FCA85AC-16FB-4F17-A57E-CEF1B0D014AA}"/>
    <dgm:cxn modelId="{331445A3-229D-41BC-BAB5-1DB7ABBFB768}" srcId="{6D941187-7743-4AB4-A923-1A7562836D14}" destId="{106D0941-3E9E-446E-820D-42A77F5CB9D8}" srcOrd="0" destOrd="0" parTransId="{62F845C3-3795-4797-AC12-B7F6E36A340D}" sibTransId="{1ACD8054-3E2F-477F-AF01-5FA376383411}"/>
    <dgm:cxn modelId="{D3529B5F-2289-4AAF-8589-8BAD66BD342F}" srcId="{A8212B8D-F390-435E-95AC-FC1997B96067}" destId="{5227A81C-6A14-4A3A-AC18-F7FC1E683B61}" srcOrd="6" destOrd="0" parTransId="{A428AE1C-6A73-4B11-983A-9FAAE6BFB8B9}" sibTransId="{617758AE-5CD8-4BC3-8587-AC5A1BD00C05}"/>
    <dgm:cxn modelId="{18032677-991B-4ED7-B064-80813090F87C}" type="presOf" srcId="{424F3B23-F4BE-455D-87E8-F29C8E7E6096}" destId="{B3E6E471-3E51-4A8B-91E0-106A1FD175E5}" srcOrd="0" destOrd="0" presId="urn:microsoft.com/office/officeart/2005/8/layout/hProcess7"/>
    <dgm:cxn modelId="{1FFCCAC8-114C-4851-99C8-ED49ACE0BEB4}" srcId="{A8212B8D-F390-435E-95AC-FC1997B96067}" destId="{200895C2-AE2F-4A53-89B1-41BF9D85D50E}" srcOrd="2" destOrd="0" parTransId="{E472FC4F-20BC-4A57-A5B8-47C8F10D2E78}" sibTransId="{9D02F45D-6797-4EB0-B9B1-23B81843350B}"/>
    <dgm:cxn modelId="{DDAFB092-F105-45E8-984E-6AD5FB5665CB}" type="presOf" srcId="{1427D3F6-85D6-4096-B9ED-D3B33BE6FBA1}" destId="{B3E6E471-3E51-4A8B-91E0-106A1FD175E5}" srcOrd="0" destOrd="1" presId="urn:microsoft.com/office/officeart/2005/8/layout/hProcess7"/>
    <dgm:cxn modelId="{9D029EC4-A281-4C8C-AD17-943946EB5A27}" srcId="{A58FD272-1645-42DF-B34C-3CB4BBEDB3FA}" destId="{953695EF-429D-4B0A-8EE6-FEA6657E7E45}" srcOrd="2" destOrd="0" parTransId="{258A248C-88D3-455D-B408-7531B1C3E688}" sibTransId="{85576BE4-1CD5-4652-979D-3A27211F208B}"/>
    <dgm:cxn modelId="{AD8B0915-C862-4C06-9C84-7A6B58EF01CA}" srcId="{106D0941-3E9E-446E-820D-42A77F5CB9D8}" destId="{7E9A4412-8CAA-415C-A067-556E00B7D691}" srcOrd="5" destOrd="0" parTransId="{EDA8D9AC-85E2-4F5D-B4AC-DD7DC66024B7}" sibTransId="{B8477148-863B-4287-BDA3-79F016882559}"/>
    <dgm:cxn modelId="{C0A0F8FF-7832-4085-90EB-BDE0012DA189}" type="presOf" srcId="{DC63F5DE-E2EE-45A7-8730-EAAE784A86DD}" destId="{BD4632F6-9427-46D9-AF5D-74AB6F2847B4}" srcOrd="0" destOrd="4" presId="urn:microsoft.com/office/officeart/2005/8/layout/hProcess7"/>
    <dgm:cxn modelId="{FBA1B852-FD3F-4C37-9EE4-4F81E3688073}" type="presOf" srcId="{66A252C7-CA19-4642-BDB0-6CB6B960D191}" destId="{ACC2CE5C-C5E5-4F83-A876-B9E928EF50A6}" srcOrd="0" destOrd="0" presId="urn:microsoft.com/office/officeart/2005/8/layout/hProcess7"/>
    <dgm:cxn modelId="{AE5AA66C-3C0E-451F-B119-B93A485F4F4A}" type="presOf" srcId="{106D0941-3E9E-446E-820D-42A77F5CB9D8}" destId="{3AF79353-C58D-43E1-9B5B-250F06EE85DB}" srcOrd="0" destOrd="0" presId="urn:microsoft.com/office/officeart/2005/8/layout/hProcess7"/>
    <dgm:cxn modelId="{06819846-BD16-4E86-9C08-FFE79A0F7508}" type="presOf" srcId="{597B3AD1-5453-4691-97AC-56A69EA932EA}" destId="{ACC2CE5C-C5E5-4F83-A876-B9E928EF50A6}" srcOrd="0" destOrd="1" presId="urn:microsoft.com/office/officeart/2005/8/layout/hProcess7"/>
    <dgm:cxn modelId="{8FFFC1D6-2DCB-4F62-89EC-192169AA4A18}" type="presOf" srcId="{C0479290-E9C1-4D47-89E8-5EE340BE8CE8}" destId="{B3E6E471-3E51-4A8B-91E0-106A1FD175E5}" srcOrd="0" destOrd="7" presId="urn:microsoft.com/office/officeart/2005/8/layout/hProcess7"/>
    <dgm:cxn modelId="{90F95E2C-39C2-4C6E-A2EA-7765F6CD3072}" srcId="{A58FD272-1645-42DF-B34C-3CB4BBEDB3FA}" destId="{29E0BB08-80A0-4B64-AD1E-E62810FA7B58}" srcOrd="6" destOrd="0" parTransId="{92A7A1C2-DB52-46F2-9F24-981F493D2F20}" sibTransId="{7C3B828E-ECA1-4315-BB0F-6A7A84423561}"/>
    <dgm:cxn modelId="{2EF7E2CA-8B2C-4F22-B6B8-C2B04A1593F3}" type="presOf" srcId="{3B29BB0C-306F-4712-BFEF-CD2B7C852DFB}" destId="{ACC2CE5C-C5E5-4F83-A876-B9E928EF50A6}" srcOrd="0" destOrd="8" presId="urn:microsoft.com/office/officeart/2005/8/layout/hProcess7"/>
    <dgm:cxn modelId="{AF91246E-2D99-4DB4-98CF-24A98D16FDAF}" type="presOf" srcId="{5227A81C-6A14-4A3A-AC18-F7FC1E683B61}" destId="{ACC2CE5C-C5E5-4F83-A876-B9E928EF50A6}" srcOrd="0" destOrd="6" presId="urn:microsoft.com/office/officeart/2005/8/layout/hProcess7"/>
    <dgm:cxn modelId="{BA27E0EF-63A3-47E9-9A51-51230F551ABA}" type="presOf" srcId="{35CEE294-507C-4A0D-8DB6-A28D8FABF08D}" destId="{BD4632F6-9427-46D9-AF5D-74AB6F2847B4}" srcOrd="0" destOrd="0" presId="urn:microsoft.com/office/officeart/2005/8/layout/hProcess7"/>
    <dgm:cxn modelId="{A4FAFD91-1A6D-43B5-8AAE-AB8335ADF31E}" srcId="{A58FD272-1645-42DF-B34C-3CB4BBEDB3FA}" destId="{C0479290-E9C1-4D47-89E8-5EE340BE8CE8}" srcOrd="7" destOrd="0" parTransId="{8C7051A5-6634-4308-8C57-201734EE3109}" sibTransId="{882824E8-B02B-43ED-9B69-C68120454C80}"/>
    <dgm:cxn modelId="{C2A90263-1A5C-4B97-9477-F6F2F6316D4E}" srcId="{106D0941-3E9E-446E-820D-42A77F5CB9D8}" destId="{5BE41DF6-40F2-478F-871C-1A4634B72304}" srcOrd="3" destOrd="0" parTransId="{CC986A60-94A7-438B-8D62-E8A9B2039E02}" sibTransId="{D34A7425-4A64-47DF-867A-89C3EA99A6F7}"/>
    <dgm:cxn modelId="{36A94C9C-7375-4C01-ADF6-2771A523A4F3}" type="presOf" srcId="{A58FD272-1645-42DF-B34C-3CB4BBEDB3FA}" destId="{CB1E6AD6-855A-4737-9051-B81CC9580CB7}" srcOrd="0" destOrd="0" presId="urn:microsoft.com/office/officeart/2005/8/layout/hProcess7"/>
    <dgm:cxn modelId="{5A0B297E-E787-4D60-B10E-124A47576C55}" type="presOf" srcId="{198D0F04-A9AD-468D-A3C5-B7AFCDCA3271}" destId="{B3E6E471-3E51-4A8B-91E0-106A1FD175E5}" srcOrd="0" destOrd="3" presId="urn:microsoft.com/office/officeart/2005/8/layout/hProcess7"/>
    <dgm:cxn modelId="{4153D567-E38B-4B48-A0D4-78B496B0F4CD}" srcId="{106D0941-3E9E-446E-820D-42A77F5CB9D8}" destId="{DC63F5DE-E2EE-45A7-8730-EAAE784A86DD}" srcOrd="4" destOrd="0" parTransId="{65469E05-8893-4F76-A3F3-00165F17F0DC}" sibTransId="{551BEDC7-49D5-46EF-A268-1938B348CFB8}"/>
    <dgm:cxn modelId="{468ECAA6-9BC2-4FA8-B0C8-17DCB2F6B55E}" type="presOf" srcId="{40AB7651-90DC-48E4-BE89-76FE9BC3B7F3}" destId="{B3E6E471-3E51-4A8B-91E0-106A1FD175E5}" srcOrd="0" destOrd="4" presId="urn:microsoft.com/office/officeart/2005/8/layout/hProcess7"/>
    <dgm:cxn modelId="{E728EA92-575E-438D-8996-946CCC9632D1}" srcId="{A8212B8D-F390-435E-95AC-FC1997B96067}" destId="{66A252C7-CA19-4642-BDB0-6CB6B960D191}" srcOrd="0" destOrd="0" parTransId="{6621C6E4-A732-4B23-9D9B-097C1200F844}" sibTransId="{DE1BDF13-E15B-43C6-844F-89D9E97E576E}"/>
    <dgm:cxn modelId="{9972C067-3D64-4E1C-B4FD-AFE593D9064E}" type="presOf" srcId="{08821449-0CB0-48E4-9CCC-8B8AA837A3FB}" destId="{ACC2CE5C-C5E5-4F83-A876-B9E928EF50A6}" srcOrd="0" destOrd="9" presId="urn:microsoft.com/office/officeart/2005/8/layout/hProcess7"/>
    <dgm:cxn modelId="{08744C7B-8799-49D9-9415-C1374EB34439}" srcId="{A58FD272-1645-42DF-B34C-3CB4BBEDB3FA}" destId="{1427D3F6-85D6-4096-B9ED-D3B33BE6FBA1}" srcOrd="1" destOrd="0" parTransId="{CC75FA4B-6986-4106-BD41-48EF158A0E9E}" sibTransId="{E87AAD50-8581-49FE-BC99-BA5B2AD26B59}"/>
    <dgm:cxn modelId="{8304D79C-2149-457A-B824-BD2ADF58ECF1}" type="presOf" srcId="{D6DDA8CF-0F78-41EF-B005-CED2C2914D92}" destId="{BD4632F6-9427-46D9-AF5D-74AB6F2847B4}" srcOrd="0" destOrd="6" presId="urn:microsoft.com/office/officeart/2005/8/layout/hProcess7"/>
    <dgm:cxn modelId="{D277A1F5-D0AE-40C8-B671-0FCC984F6F2F}" srcId="{A8212B8D-F390-435E-95AC-FC1997B96067}" destId="{3B29BB0C-306F-4712-BFEF-CD2B7C852DFB}" srcOrd="8" destOrd="0" parTransId="{7901795E-7A57-4182-97E5-593324FE86AD}" sibTransId="{9A419CDE-C4FA-48C9-8E1D-9FFFBD49F7EA}"/>
    <dgm:cxn modelId="{A8214245-C073-4FD2-A4DA-4D7230AFCFD5}" type="presOf" srcId="{29E0BB08-80A0-4B64-AD1E-E62810FA7B58}" destId="{B3E6E471-3E51-4A8B-91E0-106A1FD175E5}" srcOrd="0" destOrd="6" presId="urn:microsoft.com/office/officeart/2005/8/layout/hProcess7"/>
    <dgm:cxn modelId="{33862CFA-1B45-4BD7-AEFC-62432E54B8D7}" srcId="{A58FD272-1645-42DF-B34C-3CB4BBEDB3FA}" destId="{40AB7651-90DC-48E4-BE89-76FE9BC3B7F3}" srcOrd="4" destOrd="0" parTransId="{10001519-969C-4175-8107-890659F4D6BC}" sibTransId="{2092AB82-4CE1-440E-B6F1-22864380A66E}"/>
    <dgm:cxn modelId="{94473682-52EF-4688-95E1-553EDFEF6795}" type="presOf" srcId="{B47B4452-8328-4B5A-B95B-564C17297A53}" destId="{ACC2CE5C-C5E5-4F83-A876-B9E928EF50A6}" srcOrd="0" destOrd="3" presId="urn:microsoft.com/office/officeart/2005/8/layout/hProcess7"/>
    <dgm:cxn modelId="{A86E20B3-6256-4C1D-8B4C-1984818391E9}" type="presOf" srcId="{B9253688-0739-427D-99A7-BDF3C63CE7AB}" destId="{ACC2CE5C-C5E5-4F83-A876-B9E928EF50A6}" srcOrd="0" destOrd="4" presId="urn:microsoft.com/office/officeart/2005/8/layout/hProcess7"/>
    <dgm:cxn modelId="{0A9988CF-9BB8-4BEE-8918-E6996CA3DE15}" srcId="{106D0941-3E9E-446E-820D-42A77F5CB9D8}" destId="{D6DDA8CF-0F78-41EF-B005-CED2C2914D92}" srcOrd="6" destOrd="0" parTransId="{B796016F-7AD6-4FD8-A929-6B9401564568}" sibTransId="{500CD4BC-829D-4E51-9A2E-16259D3E0973}"/>
    <dgm:cxn modelId="{71BD3549-3BAC-4EAB-8723-F9483CDA2BBC}" srcId="{106D0941-3E9E-446E-820D-42A77F5CB9D8}" destId="{BBF89CE0-AA84-41AD-B2BB-C79604537193}" srcOrd="1" destOrd="0" parTransId="{C544BFEE-D2A5-4894-98E9-7AD3B8C6234E}" sibTransId="{66B14B7D-2BB1-44AF-B0AB-33564B828C5F}"/>
    <dgm:cxn modelId="{3634BF2B-3A0F-4A55-967E-AA3F4CC03C01}" srcId="{A8212B8D-F390-435E-95AC-FC1997B96067}" destId="{193543A1-526F-4279-A297-543B67ADEB9B}" srcOrd="5" destOrd="0" parTransId="{6F47F76E-62D0-4D38-ABB0-D85FE5953707}" sibTransId="{2C812A0F-516F-4D96-A5BB-35B5359F5B98}"/>
    <dgm:cxn modelId="{4985352C-4489-4642-B5BB-8D95F45FA121}" type="presOf" srcId="{A8212B8D-F390-435E-95AC-FC1997B96067}" destId="{7F3305BE-2EFE-4BC7-AA0D-3EB5AB72F4FE}" srcOrd="0" destOrd="0" presId="urn:microsoft.com/office/officeart/2005/8/layout/hProcess7"/>
    <dgm:cxn modelId="{F36793EB-3D17-41D9-82B1-700B615A55BB}" srcId="{A8212B8D-F390-435E-95AC-FC1997B96067}" destId="{B9253688-0739-427D-99A7-BDF3C63CE7AB}" srcOrd="4" destOrd="0" parTransId="{05213FBD-006C-405D-AA2D-259E03B3F88B}" sibTransId="{A52E61EA-D244-478D-9591-40B271D7434D}"/>
    <dgm:cxn modelId="{FB918E9E-C100-4E5F-92F7-9ED60C0611B8}" type="presOf" srcId="{7E9A4412-8CAA-415C-A067-556E00B7D691}" destId="{BD4632F6-9427-46D9-AF5D-74AB6F2847B4}" srcOrd="0" destOrd="5" presId="urn:microsoft.com/office/officeart/2005/8/layout/hProcess7"/>
    <dgm:cxn modelId="{182B9CCE-A1C4-4105-9ACF-7C9E1EBCD38E}" srcId="{6D941187-7743-4AB4-A923-1A7562836D14}" destId="{A8212B8D-F390-435E-95AC-FC1997B96067}" srcOrd="1" destOrd="0" parTransId="{E7C7904C-B6E0-4144-AF20-81877C2B54F6}" sibTransId="{ED23B11B-B968-4DF8-B79A-5FADDC2A35BD}"/>
    <dgm:cxn modelId="{61491F2C-2A77-49F4-9366-66068CCF0B57}" srcId="{A58FD272-1645-42DF-B34C-3CB4BBEDB3FA}" destId="{651D9627-3F0D-4D1D-8EA9-CAB37FED12C3}" srcOrd="5" destOrd="0" parTransId="{F289A27D-2FBE-42C8-A493-FD05F3564FAF}" sibTransId="{1E98D477-A8F8-4224-9EAC-9343B6C0F520}"/>
    <dgm:cxn modelId="{0B4565F1-9398-4573-8509-F74C145F9EAC}" srcId="{A8212B8D-F390-435E-95AC-FC1997B96067}" destId="{08821449-0CB0-48E4-9CCC-8B8AA837A3FB}" srcOrd="9" destOrd="0" parTransId="{AC603E67-BFC0-4DD0-8D65-53EE7379BAA1}" sibTransId="{3357A045-FA7C-469B-880A-ADB65AAB795B}"/>
    <dgm:cxn modelId="{8919AFBF-DD36-44AD-8C60-5BFB6BC20010}" srcId="{A8212B8D-F390-435E-95AC-FC1997B96067}" destId="{597B3AD1-5453-4691-97AC-56A69EA932EA}" srcOrd="1" destOrd="0" parTransId="{4E63F1B7-7B25-43EA-9158-46B63FA3DE98}" sibTransId="{02BA99F8-3430-46D4-9EDC-C90182CC214D}"/>
    <dgm:cxn modelId="{130F6947-666E-4093-A08D-EF3E393F35AC}" srcId="{A58FD272-1645-42DF-B34C-3CB4BBEDB3FA}" destId="{198D0F04-A9AD-468D-A3C5-B7AFCDCA3271}" srcOrd="3" destOrd="0" parTransId="{1F5CA181-32DE-4010-86C0-ED1C40C8F19A}" sibTransId="{765ADA6F-4F18-4968-9590-56B452BA0DCD}"/>
    <dgm:cxn modelId="{63E2D8EB-AA01-4C90-AEAE-F63251251EDF}" type="presParOf" srcId="{01D30367-5CAA-4F7B-B0D4-1597C4E4E50E}" destId="{0FB7C19A-C8D2-43E9-B66F-644DD23E8151}" srcOrd="0" destOrd="0" presId="urn:microsoft.com/office/officeart/2005/8/layout/hProcess7"/>
    <dgm:cxn modelId="{CEA94184-7C13-4464-A7CB-CDF532457672}" type="presParOf" srcId="{0FB7C19A-C8D2-43E9-B66F-644DD23E8151}" destId="{3AF79353-C58D-43E1-9B5B-250F06EE85DB}" srcOrd="0" destOrd="0" presId="urn:microsoft.com/office/officeart/2005/8/layout/hProcess7"/>
    <dgm:cxn modelId="{329CFB0B-DC01-4A61-8E23-E71FE7A6908F}" type="presParOf" srcId="{0FB7C19A-C8D2-43E9-B66F-644DD23E8151}" destId="{1309C1B4-0857-4B74-A8D9-1458B3F28E2E}" srcOrd="1" destOrd="0" presId="urn:microsoft.com/office/officeart/2005/8/layout/hProcess7"/>
    <dgm:cxn modelId="{DBECEEC4-EB26-49F9-BD63-CCEC6862A168}" type="presParOf" srcId="{0FB7C19A-C8D2-43E9-B66F-644DD23E8151}" destId="{BD4632F6-9427-46D9-AF5D-74AB6F2847B4}" srcOrd="2" destOrd="0" presId="urn:microsoft.com/office/officeart/2005/8/layout/hProcess7"/>
    <dgm:cxn modelId="{585C6E9D-2B5A-4F33-98FB-D2A8AE8D2EE1}" type="presParOf" srcId="{01D30367-5CAA-4F7B-B0D4-1597C4E4E50E}" destId="{D1281E9A-87A8-420F-9EBE-2E2C08EF48A9}" srcOrd="1" destOrd="0" presId="urn:microsoft.com/office/officeart/2005/8/layout/hProcess7"/>
    <dgm:cxn modelId="{CF0CF2DC-9A4A-4B96-A5C7-46A126E9B5DD}" type="presParOf" srcId="{01D30367-5CAA-4F7B-B0D4-1597C4E4E50E}" destId="{CBBEC06F-4640-478A-98CA-29E8C820E6D2}" srcOrd="2" destOrd="0" presId="urn:microsoft.com/office/officeart/2005/8/layout/hProcess7"/>
    <dgm:cxn modelId="{46B43A2C-C025-4191-B20E-DBA6B1D43DA8}" type="presParOf" srcId="{CBBEC06F-4640-478A-98CA-29E8C820E6D2}" destId="{C9C0E21A-FCBE-4DDD-88F2-24C2DAD5B7AE}" srcOrd="0" destOrd="0" presId="urn:microsoft.com/office/officeart/2005/8/layout/hProcess7"/>
    <dgm:cxn modelId="{B6F3FF86-23FC-468A-8458-14F45E6A6FB6}" type="presParOf" srcId="{CBBEC06F-4640-478A-98CA-29E8C820E6D2}" destId="{77E8961A-653D-4377-8023-7B971DE466F1}" srcOrd="1" destOrd="0" presId="urn:microsoft.com/office/officeart/2005/8/layout/hProcess7"/>
    <dgm:cxn modelId="{57CAAAE9-EF13-40BF-9DFD-24052AE629F3}" type="presParOf" srcId="{CBBEC06F-4640-478A-98CA-29E8C820E6D2}" destId="{712E5DBC-982F-4CF8-93F1-30805AC591A1}" srcOrd="2" destOrd="0" presId="urn:microsoft.com/office/officeart/2005/8/layout/hProcess7"/>
    <dgm:cxn modelId="{11B22121-0C2E-4A13-AC11-1A66CAEC8D8B}" type="presParOf" srcId="{01D30367-5CAA-4F7B-B0D4-1597C4E4E50E}" destId="{5261D54C-6F86-4F30-A93B-F4EA83976376}" srcOrd="3" destOrd="0" presId="urn:microsoft.com/office/officeart/2005/8/layout/hProcess7"/>
    <dgm:cxn modelId="{4892F69F-1975-439B-A575-7C7CC91452B3}" type="presParOf" srcId="{01D30367-5CAA-4F7B-B0D4-1597C4E4E50E}" destId="{2F4F1FD1-26F7-458B-8E45-2C1D79D4DEF3}" srcOrd="4" destOrd="0" presId="urn:microsoft.com/office/officeart/2005/8/layout/hProcess7"/>
    <dgm:cxn modelId="{B293FAE3-B5A4-4ACD-81E0-DB1ACF13C497}" type="presParOf" srcId="{2F4F1FD1-26F7-458B-8E45-2C1D79D4DEF3}" destId="{7F3305BE-2EFE-4BC7-AA0D-3EB5AB72F4FE}" srcOrd="0" destOrd="0" presId="urn:microsoft.com/office/officeart/2005/8/layout/hProcess7"/>
    <dgm:cxn modelId="{ABD642C3-7C06-4256-A249-DBC46E89F08C}" type="presParOf" srcId="{2F4F1FD1-26F7-458B-8E45-2C1D79D4DEF3}" destId="{B808F4C2-C26B-43C2-9003-F2CFD362E181}" srcOrd="1" destOrd="0" presId="urn:microsoft.com/office/officeart/2005/8/layout/hProcess7"/>
    <dgm:cxn modelId="{B7F9DF83-DC2A-4F09-BB31-4D45C807034D}" type="presParOf" srcId="{2F4F1FD1-26F7-458B-8E45-2C1D79D4DEF3}" destId="{ACC2CE5C-C5E5-4F83-A876-B9E928EF50A6}" srcOrd="2" destOrd="0" presId="urn:microsoft.com/office/officeart/2005/8/layout/hProcess7"/>
    <dgm:cxn modelId="{6A033871-2397-4F64-AF1B-F1623928DB1B}" type="presParOf" srcId="{01D30367-5CAA-4F7B-B0D4-1597C4E4E50E}" destId="{83F1BB20-AC6E-4601-A2CD-5051A059DFBF}" srcOrd="5" destOrd="0" presId="urn:microsoft.com/office/officeart/2005/8/layout/hProcess7"/>
    <dgm:cxn modelId="{31A7A87A-0AFD-4F12-BF10-4D8B92C019F7}" type="presParOf" srcId="{01D30367-5CAA-4F7B-B0D4-1597C4E4E50E}" destId="{D819DB9F-5793-4BB2-9E6E-8E5AAC70A0DE}" srcOrd="6" destOrd="0" presId="urn:microsoft.com/office/officeart/2005/8/layout/hProcess7"/>
    <dgm:cxn modelId="{96F09BEA-29F9-405C-98E4-73F54082EEDB}" type="presParOf" srcId="{D819DB9F-5793-4BB2-9E6E-8E5AAC70A0DE}" destId="{BA09B173-610D-46E1-ABAC-4D93605DE638}" srcOrd="0" destOrd="0" presId="urn:microsoft.com/office/officeart/2005/8/layout/hProcess7"/>
    <dgm:cxn modelId="{F2ACBF2C-FA9F-4E66-88D3-9DD4210E7D18}" type="presParOf" srcId="{D819DB9F-5793-4BB2-9E6E-8E5AAC70A0DE}" destId="{F18994B9-46CB-4A06-97FB-A851AB93F965}" srcOrd="1" destOrd="0" presId="urn:microsoft.com/office/officeart/2005/8/layout/hProcess7"/>
    <dgm:cxn modelId="{D8BD90E8-50B8-4E98-B385-9FB815FB49D4}" type="presParOf" srcId="{D819DB9F-5793-4BB2-9E6E-8E5AAC70A0DE}" destId="{B0144CF1-C33F-4187-978D-BD4A746562D7}" srcOrd="2" destOrd="0" presId="urn:microsoft.com/office/officeart/2005/8/layout/hProcess7"/>
    <dgm:cxn modelId="{421396C4-BC7E-4A7C-83D1-7519C8CB71B4}" type="presParOf" srcId="{01D30367-5CAA-4F7B-B0D4-1597C4E4E50E}" destId="{40BC6DD6-D675-4923-86BD-994BDF26CCBC}" srcOrd="7" destOrd="0" presId="urn:microsoft.com/office/officeart/2005/8/layout/hProcess7"/>
    <dgm:cxn modelId="{43B2BCB8-2E94-4CE6-B03E-92408B92BFD0}" type="presParOf" srcId="{01D30367-5CAA-4F7B-B0D4-1597C4E4E50E}" destId="{0840B144-04DA-42F8-AD98-FBC7C5960E67}" srcOrd="8" destOrd="0" presId="urn:microsoft.com/office/officeart/2005/8/layout/hProcess7"/>
    <dgm:cxn modelId="{EABD4C7E-D46B-4E3C-9C79-51E9AA549FBB}" type="presParOf" srcId="{0840B144-04DA-42F8-AD98-FBC7C5960E67}" destId="{CB1E6AD6-855A-4737-9051-B81CC9580CB7}" srcOrd="0" destOrd="0" presId="urn:microsoft.com/office/officeart/2005/8/layout/hProcess7"/>
    <dgm:cxn modelId="{9E7937BE-7E66-4D31-992E-F657EA3886EA}" type="presParOf" srcId="{0840B144-04DA-42F8-AD98-FBC7C5960E67}" destId="{9A075029-AB9F-4B49-8446-05C1E389D58A}" srcOrd="1" destOrd="0" presId="urn:microsoft.com/office/officeart/2005/8/layout/hProcess7"/>
    <dgm:cxn modelId="{9B691CD8-9DAD-4EFF-A130-5C8C1B2AF2DB}" type="presParOf" srcId="{0840B144-04DA-42F8-AD98-FBC7C5960E67}" destId="{B3E6E471-3E51-4A8B-91E0-106A1FD175E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22E85-7657-4230-B2E1-D0CBEF919074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</dgm:pt>
    <dgm:pt modelId="{9241D032-E14D-4708-8B28-FAB2C638AD88}" type="pres">
      <dgm:prSet presAssocID="{5A522E85-7657-4230-B2E1-D0CBEF919074}" presName="linearFlow" presStyleCnt="0">
        <dgm:presLayoutVars>
          <dgm:dir/>
          <dgm:resizeHandles val="exact"/>
        </dgm:presLayoutVars>
      </dgm:prSet>
      <dgm:spPr/>
    </dgm:pt>
  </dgm:ptLst>
  <dgm:cxnLst>
    <dgm:cxn modelId="{9582A9C6-752C-4A60-8649-94BABD928CAD}" type="presOf" srcId="{5A522E85-7657-4230-B2E1-D0CBEF919074}" destId="{9241D032-E14D-4708-8B28-FAB2C638AD8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F6D64-65E1-47BB-B17A-CE94D45EB326}">
      <dsp:nvSpPr>
        <dsp:cNvPr id="0" name=""/>
        <dsp:cNvSpPr/>
      </dsp:nvSpPr>
      <dsp:spPr>
        <a:xfrm>
          <a:off x="3504219" y="924"/>
          <a:ext cx="1200473" cy="12004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ГУМАНИСТИЧЕСКАЯ ПСИХОЛОГИЯ И ПЕДАГОГИКА </a:t>
          </a:r>
          <a:r>
            <a:rPr lang="ru-RU" sz="600" kern="1200" dirty="0" smtClean="0"/>
            <a:t>(К. РОДЖЕРС, А. МАСЛОУ, В. СУХОМЛИНСКИЙ, Ш. АМОНАШВИЛИ)</a:t>
          </a:r>
          <a:endParaRPr lang="ru-RU" sz="600" kern="1200" dirty="0"/>
        </a:p>
      </dsp:txBody>
      <dsp:txXfrm>
        <a:off x="3680024" y="176729"/>
        <a:ext cx="848863" cy="848863"/>
      </dsp:txXfrm>
    </dsp:sp>
    <dsp:sp modelId="{203C9BED-C555-4BC7-8684-FAA938C0DE67}">
      <dsp:nvSpPr>
        <dsp:cNvPr id="0" name=""/>
        <dsp:cNvSpPr/>
      </dsp:nvSpPr>
      <dsp:spPr>
        <a:xfrm rot="2160000">
          <a:off x="4666643" y="922799"/>
          <a:ext cx="318673" cy="405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75772" y="975734"/>
        <a:ext cx="223071" cy="243095"/>
      </dsp:txXfrm>
    </dsp:sp>
    <dsp:sp modelId="{F022F93D-1E62-4A5E-9644-80A9787EDCBC}">
      <dsp:nvSpPr>
        <dsp:cNvPr id="0" name=""/>
        <dsp:cNvSpPr/>
      </dsp:nvSpPr>
      <dsp:spPr>
        <a:xfrm>
          <a:off x="4961861" y="1059963"/>
          <a:ext cx="1200473" cy="1200473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ОТЕЧЕСТВЕННАЯ ПЕДАГОГИКА (А.С. МАКАРЕНКО, И.П. ИВАНОВ), СОЦИАЛЬНАЯ ПСИХОЛОГИЯ</a:t>
          </a:r>
          <a:endParaRPr lang="ru-RU" sz="800" kern="1200" dirty="0"/>
        </a:p>
      </dsp:txBody>
      <dsp:txXfrm>
        <a:off x="5137666" y="1235768"/>
        <a:ext cx="848863" cy="848863"/>
      </dsp:txXfrm>
    </dsp:sp>
    <dsp:sp modelId="{A3F47FB4-6B66-4312-824F-E769A05862B0}">
      <dsp:nvSpPr>
        <dsp:cNvPr id="0" name=""/>
        <dsp:cNvSpPr/>
      </dsp:nvSpPr>
      <dsp:spPr>
        <a:xfrm rot="6480000">
          <a:off x="5127163" y="2305822"/>
          <a:ext cx="318673" cy="405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5189735" y="2341393"/>
        <a:ext cx="223071" cy="243095"/>
      </dsp:txXfrm>
    </dsp:sp>
    <dsp:sp modelId="{AFCF4F09-91AB-4E13-9955-C1622D7D8D1C}">
      <dsp:nvSpPr>
        <dsp:cNvPr id="0" name=""/>
        <dsp:cNvSpPr/>
      </dsp:nvSpPr>
      <dsp:spPr>
        <a:xfrm>
          <a:off x="4405091" y="2773523"/>
          <a:ext cx="1200473" cy="120047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КЛАССИЧЕСКИЕ И СОВРЕМЕННЫЕ ТЕОРИИ УПРАВЛЕНИЯ </a:t>
          </a:r>
          <a:r>
            <a:rPr lang="ru-RU" sz="800" kern="1200" dirty="0" smtClean="0"/>
            <a:t>(С. КОВИ, ДАО ТОЙОТЫ, АДЖАЙЛ И ДР.)</a:t>
          </a:r>
          <a:endParaRPr lang="ru-RU" sz="800" kern="1200" dirty="0"/>
        </a:p>
      </dsp:txBody>
      <dsp:txXfrm>
        <a:off x="4580896" y="2949328"/>
        <a:ext cx="848863" cy="848863"/>
      </dsp:txXfrm>
    </dsp:sp>
    <dsp:sp modelId="{BFCE07BB-497A-448E-888C-71BF60EF631F}">
      <dsp:nvSpPr>
        <dsp:cNvPr id="0" name=""/>
        <dsp:cNvSpPr/>
      </dsp:nvSpPr>
      <dsp:spPr>
        <a:xfrm rot="10800000">
          <a:off x="3954138" y="3171180"/>
          <a:ext cx="318673" cy="405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049740" y="3252212"/>
        <a:ext cx="223071" cy="243095"/>
      </dsp:txXfrm>
    </dsp:sp>
    <dsp:sp modelId="{BA877226-E8E9-4E5C-8865-C320D7CA558B}">
      <dsp:nvSpPr>
        <dsp:cNvPr id="0" name=""/>
        <dsp:cNvSpPr/>
      </dsp:nvSpPr>
      <dsp:spPr>
        <a:xfrm>
          <a:off x="2603347" y="2773523"/>
          <a:ext cx="1200473" cy="1200473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b="1" kern="1200" dirty="0" smtClean="0"/>
            <a:t>СРАВНИТЕЛЬНЫЕ ПЕДАГОГИЧЕСКИЕ ИССЛЕДОВАНИЯ И МЕЖДУНАРОДНЫЙ ОПЫТ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" kern="1200" dirty="0" smtClean="0"/>
            <a:t>(Д. ХЭТТИ, Р. МАРЗАНО, Д. МАКТАЙ, PISA И ДР.)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779152" y="2949328"/>
        <a:ext cx="848863" cy="848863"/>
      </dsp:txXfrm>
    </dsp:sp>
    <dsp:sp modelId="{4B98E3BD-9194-4022-9585-55A9583CAC1A}">
      <dsp:nvSpPr>
        <dsp:cNvPr id="0" name=""/>
        <dsp:cNvSpPr/>
      </dsp:nvSpPr>
      <dsp:spPr>
        <a:xfrm rot="15120000">
          <a:off x="2768649" y="2322978"/>
          <a:ext cx="318673" cy="405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831221" y="2449471"/>
        <a:ext cx="223071" cy="243095"/>
      </dsp:txXfrm>
    </dsp:sp>
    <dsp:sp modelId="{F4523D67-11BC-48DB-9CCF-79081BFDF20C}">
      <dsp:nvSpPr>
        <dsp:cNvPr id="0" name=""/>
        <dsp:cNvSpPr/>
      </dsp:nvSpPr>
      <dsp:spPr>
        <a:xfrm>
          <a:off x="2046577" y="1059963"/>
          <a:ext cx="1200473" cy="120047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Школа Л.С. Выготского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222382" y="1235768"/>
        <a:ext cx="848863" cy="848863"/>
      </dsp:txXfrm>
    </dsp:sp>
    <dsp:sp modelId="{0D1D61CE-091C-4474-9ECB-49D1B9CA9DAB}">
      <dsp:nvSpPr>
        <dsp:cNvPr id="0" name=""/>
        <dsp:cNvSpPr/>
      </dsp:nvSpPr>
      <dsp:spPr>
        <a:xfrm rot="19440000">
          <a:off x="3209001" y="933402"/>
          <a:ext cx="318673" cy="405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18130" y="1042531"/>
        <a:ext cx="223071" cy="243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D0749-7527-475B-B04E-25C80BEBD7E8}">
      <dsp:nvSpPr>
        <dsp:cNvPr id="0" name=""/>
        <dsp:cNvSpPr/>
      </dsp:nvSpPr>
      <dsp:spPr>
        <a:xfrm>
          <a:off x="622" y="681102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дифференциация</a:t>
          </a:r>
          <a:endParaRPr lang="ru-RU" sz="2400" kern="1200" dirty="0"/>
        </a:p>
      </dsp:txBody>
      <dsp:txXfrm rot="16200000">
        <a:off x="-1050033" y="1731758"/>
        <a:ext cx="2637361" cy="536049"/>
      </dsp:txXfrm>
    </dsp:sp>
    <dsp:sp modelId="{6238033A-93D5-49DE-9398-B13CA09A37F5}">
      <dsp:nvSpPr>
        <dsp:cNvPr id="0" name=""/>
        <dsp:cNvSpPr/>
      </dsp:nvSpPr>
      <dsp:spPr>
        <a:xfrm>
          <a:off x="536671" y="681102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  </a:t>
          </a:r>
          <a:r>
            <a:rPr lang="ru-RU" sz="1900" kern="1200" dirty="0" smtClean="0"/>
            <a:t>разрабатывает процесс обучения с учётом особенностей учащихся, объединённых в группы</a:t>
          </a:r>
          <a:endParaRPr lang="ru-RU" sz="1900" kern="1200" dirty="0"/>
        </a:p>
      </dsp:txBody>
      <dsp:txXfrm>
        <a:off x="536671" y="681102"/>
        <a:ext cx="1996783" cy="3216294"/>
      </dsp:txXfrm>
    </dsp:sp>
    <dsp:sp modelId="{8855AEB4-DF95-4A97-83DB-237F8E2A53B9}">
      <dsp:nvSpPr>
        <dsp:cNvPr id="0" name=""/>
        <dsp:cNvSpPr/>
      </dsp:nvSpPr>
      <dsp:spPr>
        <a:xfrm>
          <a:off x="2774677" y="681102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индивидуализация</a:t>
          </a:r>
          <a:endParaRPr lang="ru-RU" sz="2400" kern="1200" dirty="0"/>
        </a:p>
      </dsp:txBody>
      <dsp:txXfrm rot="16200000">
        <a:off x="1724020" y="1731758"/>
        <a:ext cx="2637361" cy="536049"/>
      </dsp:txXfrm>
    </dsp:sp>
    <dsp:sp modelId="{DFC241AC-5D0B-49AB-B13D-9F4BD1CEE3E4}">
      <dsp:nvSpPr>
        <dsp:cNvPr id="0" name=""/>
        <dsp:cNvSpPr/>
      </dsp:nvSpPr>
      <dsp:spPr>
        <a:xfrm rot="5400000">
          <a:off x="2551591" y="3239095"/>
          <a:ext cx="472973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70381-17DA-4DB5-85FD-B9031B2F916D}">
      <dsp:nvSpPr>
        <dsp:cNvPr id="0" name=""/>
        <dsp:cNvSpPr/>
      </dsp:nvSpPr>
      <dsp:spPr>
        <a:xfrm>
          <a:off x="3310726" y="681102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kern="1200" dirty="0" smtClean="0"/>
            <a:t>Педагог </a:t>
          </a:r>
          <a:r>
            <a:rPr lang="ru-RU" sz="1900" kern="1200" dirty="0" smtClean="0"/>
            <a:t>организует процесс обучения с учётом индивидуальных возможностей каждого ученика. </a:t>
          </a:r>
          <a:endParaRPr lang="ru-RU" sz="1900" kern="1200" dirty="0"/>
        </a:p>
      </dsp:txBody>
      <dsp:txXfrm>
        <a:off x="3310726" y="681102"/>
        <a:ext cx="1996783" cy="3216294"/>
      </dsp:txXfrm>
    </dsp:sp>
    <dsp:sp modelId="{E110C16B-8F87-4AE4-9D94-C83579C1EF3F}">
      <dsp:nvSpPr>
        <dsp:cNvPr id="0" name=""/>
        <dsp:cNvSpPr/>
      </dsp:nvSpPr>
      <dsp:spPr>
        <a:xfrm>
          <a:off x="5548731" y="681102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персонализация</a:t>
          </a:r>
          <a:endParaRPr lang="ru-RU" sz="2400" kern="1200" dirty="0"/>
        </a:p>
      </dsp:txBody>
      <dsp:txXfrm rot="16200000">
        <a:off x="4498075" y="1731758"/>
        <a:ext cx="2637361" cy="536049"/>
      </dsp:txXfrm>
    </dsp:sp>
    <dsp:sp modelId="{79FEA449-5645-40A9-96AE-34382B0539E1}">
      <dsp:nvSpPr>
        <dsp:cNvPr id="0" name=""/>
        <dsp:cNvSpPr/>
      </dsp:nvSpPr>
      <dsp:spPr>
        <a:xfrm rot="5400000">
          <a:off x="5325645" y="3239095"/>
          <a:ext cx="472973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23C4-DC22-41CE-B21D-02EB51F8A5E0}">
      <dsp:nvSpPr>
        <dsp:cNvPr id="0" name=""/>
        <dsp:cNvSpPr/>
      </dsp:nvSpPr>
      <dsp:spPr>
        <a:xfrm>
          <a:off x="6084780" y="681102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Студент </a:t>
          </a:r>
          <a:r>
            <a:rPr lang="ru-RU" sz="1900" kern="1200" dirty="0" smtClean="0"/>
            <a:t>активно участвует в построении собственной образовательной траектории и является «хозяином» своего процесса обучения и несёт за него ответственность.</a:t>
          </a:r>
          <a:endParaRPr lang="ru-RU" sz="1900" kern="1200" dirty="0"/>
        </a:p>
      </dsp:txBody>
      <dsp:txXfrm>
        <a:off x="6084780" y="681102"/>
        <a:ext cx="1996783" cy="3216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E87D1-0162-43FD-AE7E-15117B70AAF7}">
      <dsp:nvSpPr>
        <dsp:cNvPr id="0" name=""/>
        <dsp:cNvSpPr/>
      </dsp:nvSpPr>
      <dsp:spPr>
        <a:xfrm rot="5400000">
          <a:off x="3951950" y="-434343"/>
          <a:ext cx="3657625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личностных качеств студентов с помощью специально организованной персонализированной воспитательной работы на основе проектного подхода.</a:t>
          </a:r>
          <a:endParaRPr lang="ru-RU" sz="2400" kern="1200" dirty="0"/>
        </a:p>
      </dsp:txBody>
      <dsp:txXfrm rot="-5400000">
        <a:off x="3060404" y="635754"/>
        <a:ext cx="5262167" cy="3300523"/>
      </dsp:txXfrm>
    </dsp:sp>
    <dsp:sp modelId="{3A82E11F-1904-4FEF-93ED-56807F6D686B}">
      <dsp:nvSpPr>
        <dsp:cNvPr id="0" name=""/>
        <dsp:cNvSpPr/>
      </dsp:nvSpPr>
      <dsp:spPr>
        <a:xfrm>
          <a:off x="0" y="0"/>
          <a:ext cx="3060403" cy="457203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Цель инновационной деятельности:</a:t>
          </a:r>
          <a:endParaRPr lang="ru-RU" sz="2800" kern="1200" dirty="0"/>
        </a:p>
      </dsp:txBody>
      <dsp:txXfrm>
        <a:off x="149397" y="149397"/>
        <a:ext cx="2761609" cy="427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1A70D-C638-462F-B39D-C84CED1CA9F6}">
      <dsp:nvSpPr>
        <dsp:cNvPr id="0" name=""/>
        <dsp:cNvSpPr/>
      </dsp:nvSpPr>
      <dsp:spPr>
        <a:xfrm rot="10800000">
          <a:off x="967353" y="113269"/>
          <a:ext cx="6572294" cy="55362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Обеспечить реализацию системы персонализированной воспитательной работы посредством организационно-педагогических условий.</a:t>
          </a:r>
          <a:endParaRPr lang="ru-RU" sz="1400" kern="1200" dirty="0"/>
        </a:p>
      </dsp:txBody>
      <dsp:txXfrm rot="10800000">
        <a:off x="1105759" y="113269"/>
        <a:ext cx="6433888" cy="553624"/>
      </dsp:txXfrm>
    </dsp:sp>
    <dsp:sp modelId="{83F1575F-479B-4E6A-BEA8-0023E164016A}">
      <dsp:nvSpPr>
        <dsp:cNvPr id="0" name=""/>
        <dsp:cNvSpPr/>
      </dsp:nvSpPr>
      <dsp:spPr>
        <a:xfrm>
          <a:off x="372534" y="0"/>
          <a:ext cx="872549" cy="87254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F090-A788-4EDB-98F9-F7638024E164}">
      <dsp:nvSpPr>
        <dsp:cNvPr id="0" name=""/>
        <dsp:cNvSpPr/>
      </dsp:nvSpPr>
      <dsp:spPr>
        <a:xfrm rot="10800000">
          <a:off x="1111566" y="1136057"/>
          <a:ext cx="6043287" cy="1836412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70" tIns="34290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Педагогические условия:</a:t>
          </a:r>
          <a:endParaRPr lang="ru-RU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bg1"/>
              </a:solidFill>
            </a:rPr>
            <a:t> </a:t>
          </a:r>
          <a:r>
            <a:rPr lang="ru-RU" sz="900" b="1" kern="1200" dirty="0" smtClean="0">
              <a:solidFill>
                <a:schemeClr val="accent3"/>
              </a:solidFill>
            </a:rPr>
            <a:t>реализация портфеля проектов</a:t>
          </a:r>
          <a:r>
            <a:rPr lang="ru-RU" sz="900" b="1" kern="1200" dirty="0" smtClean="0">
              <a:solidFill>
                <a:schemeClr val="bg1"/>
              </a:solidFill>
            </a:rPr>
            <a:t>, предполагающего реализацию всех направлений воспитательной работы (в соответствии с программой воспитания и социализации ПОО);</a:t>
          </a:r>
          <a:endParaRPr lang="ru-RU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bg1"/>
              </a:solidFill>
            </a:rPr>
            <a:t> </a:t>
          </a:r>
          <a:r>
            <a:rPr lang="ru-RU" sz="900" b="1" kern="1200" dirty="0" smtClean="0">
              <a:solidFill>
                <a:srgbClr val="92D050"/>
              </a:solidFill>
            </a:rPr>
            <a:t>функционирование </a:t>
          </a:r>
          <a:r>
            <a:rPr lang="ru-RU" sz="900" b="1" kern="1200" dirty="0" smtClean="0">
              <a:solidFill>
                <a:schemeClr val="bg1"/>
              </a:solidFill>
            </a:rPr>
            <a:t>психолого-педагогической службы</a:t>
          </a:r>
          <a:endParaRPr lang="ru-RU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bg1"/>
              </a:solidFill>
            </a:rPr>
            <a:t> персонализированный учёт личностных достижений студентов средствами портфолио, обеспечивающегося активным функционированием мобильного приложения «Территория твоего таланта»;</a:t>
          </a:r>
          <a:endParaRPr lang="ru-RU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bg1"/>
              </a:solidFill>
            </a:rPr>
            <a:t> разработка и реализация индивидуально-воспитательных маршрутов студентов для выстраивания личностной траектории социальной активности, ориентированной на саморазвитие и самореализацию каждого студента</a:t>
          </a:r>
          <a:r>
            <a:rPr lang="ru-RU" sz="900" kern="1200" dirty="0" smtClean="0">
              <a:solidFill>
                <a:srgbClr val="FF0000"/>
              </a:solidFill>
            </a:rPr>
            <a:t>.</a:t>
          </a:r>
          <a:endParaRPr lang="ru-RU" sz="900" kern="1200" dirty="0">
            <a:solidFill>
              <a:srgbClr val="FF0000"/>
            </a:solidFill>
          </a:endParaRPr>
        </a:p>
      </dsp:txBody>
      <dsp:txXfrm rot="10800000">
        <a:off x="1570669" y="1136057"/>
        <a:ext cx="5584184" cy="1836412"/>
      </dsp:txXfrm>
    </dsp:sp>
    <dsp:sp modelId="{5894DF87-6317-4599-921D-CD0D1A1B9838}">
      <dsp:nvSpPr>
        <dsp:cNvPr id="0" name=""/>
        <dsp:cNvSpPr/>
      </dsp:nvSpPr>
      <dsp:spPr>
        <a:xfrm>
          <a:off x="989077" y="1617988"/>
          <a:ext cx="872549" cy="872549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657AA-239A-47F7-BE30-0B659C17E015}">
      <dsp:nvSpPr>
        <dsp:cNvPr id="0" name=""/>
        <dsp:cNvSpPr/>
      </dsp:nvSpPr>
      <dsp:spPr>
        <a:xfrm rot="10800000">
          <a:off x="894295" y="3232931"/>
          <a:ext cx="6355341" cy="1899593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70" tIns="34290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1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0000"/>
              </a:solidFill>
            </a:rPr>
            <a:t>Организационные условия: 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 обучение команды проекта;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 изменение штатного расписания;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 создание базы локальных нормативных документов;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 реализация мероприятий инновационного проекта в соответствии с календарным планом;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 обеспечение информационной поддержки и открытости инновационного проекта через СМИ и официальный сайт ПОО.</a:t>
          </a:r>
          <a:endParaRPr lang="ru-RU" sz="1200" b="1" kern="1200" dirty="0">
            <a:solidFill>
              <a:srgbClr val="FF0000"/>
            </a:solidFill>
          </a:endParaRPr>
        </a:p>
      </dsp:txBody>
      <dsp:txXfrm rot="10800000">
        <a:off x="1369193" y="3232931"/>
        <a:ext cx="5880443" cy="1899593"/>
      </dsp:txXfrm>
    </dsp:sp>
    <dsp:sp modelId="{2AAB17FC-6BDA-40C2-B502-FC51245915F9}">
      <dsp:nvSpPr>
        <dsp:cNvPr id="0" name=""/>
        <dsp:cNvSpPr/>
      </dsp:nvSpPr>
      <dsp:spPr>
        <a:xfrm>
          <a:off x="927833" y="3746453"/>
          <a:ext cx="872549" cy="87254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0611-A9D4-45F6-A3FC-121460FA797D}">
      <dsp:nvSpPr>
        <dsp:cNvPr id="0" name=""/>
        <dsp:cNvSpPr/>
      </dsp:nvSpPr>
      <dsp:spPr>
        <a:xfrm rot="5400000">
          <a:off x="539044" y="969977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39F7-CD29-481A-B29A-6B4F1E751168}">
      <dsp:nvSpPr>
        <dsp:cNvPr id="0" name=""/>
        <dsp:cNvSpPr/>
      </dsp:nvSpPr>
      <dsp:spPr>
        <a:xfrm>
          <a:off x="270585" y="1769556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I этап- </a:t>
          </a:r>
          <a:r>
            <a:rPr lang="ru-RU" sz="1900" b="1" i="1" kern="1200" dirty="0" smtClean="0"/>
            <a:t>Организационно-подготовительный. Ноябрь 2021г. – февраль 2022г.</a:t>
          </a:r>
          <a:r>
            <a:rPr lang="ru-RU" sz="1900" b="1" kern="1200" dirty="0" smtClean="0"/>
            <a:t> </a:t>
          </a:r>
          <a:endParaRPr lang="ru-RU" sz="1900" kern="1200" dirty="0"/>
        </a:p>
      </dsp:txBody>
      <dsp:txXfrm>
        <a:off x="270585" y="1769556"/>
        <a:ext cx="2416002" cy="2117768"/>
      </dsp:txXfrm>
    </dsp:sp>
    <dsp:sp modelId="{CD7BA026-BE98-4D4E-82DC-437804271094}">
      <dsp:nvSpPr>
        <dsp:cNvPr id="0" name=""/>
        <dsp:cNvSpPr/>
      </dsp:nvSpPr>
      <dsp:spPr>
        <a:xfrm>
          <a:off x="2230739" y="772960"/>
          <a:ext cx="455849" cy="4558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63078-EC53-4B6D-9181-7D507B5491D3}">
      <dsp:nvSpPr>
        <dsp:cNvPr id="0" name=""/>
        <dsp:cNvSpPr/>
      </dsp:nvSpPr>
      <dsp:spPr>
        <a:xfrm rot="5400000">
          <a:off x="3486239" y="258157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E8A89-B8E6-410E-9E03-005E133A88E1}">
      <dsp:nvSpPr>
        <dsp:cNvPr id="0" name=""/>
        <dsp:cNvSpPr/>
      </dsp:nvSpPr>
      <dsp:spPr>
        <a:xfrm>
          <a:off x="3228245" y="1037681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I</a:t>
          </a:r>
          <a:r>
            <a:rPr lang="en-US" sz="1900" b="1" kern="1200" dirty="0" smtClean="0"/>
            <a:t>I</a:t>
          </a:r>
          <a:r>
            <a:rPr lang="ru-RU" sz="1900" b="1" kern="1200" dirty="0" smtClean="0"/>
            <a:t> этап- Процессуальный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Март 2022г. – март 2024г.</a:t>
          </a:r>
          <a:r>
            <a:rPr lang="ru-RU" sz="1900" b="1" kern="1200" dirty="0" smtClean="0"/>
            <a:t> </a:t>
          </a:r>
          <a:endParaRPr lang="ru-RU" sz="1900" kern="1200" dirty="0"/>
        </a:p>
      </dsp:txBody>
      <dsp:txXfrm>
        <a:off x="3228245" y="1037681"/>
        <a:ext cx="2416002" cy="2117768"/>
      </dsp:txXfrm>
    </dsp:sp>
    <dsp:sp modelId="{2EE92D06-3FC3-4367-8D8F-249E518FE515}">
      <dsp:nvSpPr>
        <dsp:cNvPr id="0" name=""/>
        <dsp:cNvSpPr/>
      </dsp:nvSpPr>
      <dsp:spPr>
        <a:xfrm>
          <a:off x="5188398" y="41084"/>
          <a:ext cx="455849" cy="4558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B7DB8-0F07-4753-AD8B-727F569F2289}">
      <dsp:nvSpPr>
        <dsp:cNvPr id="0" name=""/>
        <dsp:cNvSpPr/>
      </dsp:nvSpPr>
      <dsp:spPr>
        <a:xfrm rot="5400000">
          <a:off x="6454362" y="-493773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C937E-E5B8-4956-98BD-465E9804C1FD}">
      <dsp:nvSpPr>
        <dsp:cNvPr id="0" name=""/>
        <dsp:cNvSpPr/>
      </dsp:nvSpPr>
      <dsp:spPr>
        <a:xfrm>
          <a:off x="6185904" y="305805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III этап-Обобщающий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Апрель 2024г. – сентябрь 2024г.</a:t>
          </a:r>
        </a:p>
      </dsp:txBody>
      <dsp:txXfrm>
        <a:off x="6185904" y="305805"/>
        <a:ext cx="2416002" cy="2117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79353-C58D-43E1-9B5B-250F06EE85DB}">
      <dsp:nvSpPr>
        <dsp:cNvPr id="0" name=""/>
        <dsp:cNvSpPr/>
      </dsp:nvSpPr>
      <dsp:spPr>
        <a:xfrm>
          <a:off x="638" y="1182284"/>
          <a:ext cx="2747232" cy="32966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 первого этапа</a:t>
          </a:r>
          <a:endParaRPr lang="ru-RU" sz="2700" kern="1200" dirty="0"/>
        </a:p>
      </dsp:txBody>
      <dsp:txXfrm rot="16200000">
        <a:off x="-1076276" y="2259199"/>
        <a:ext cx="2703276" cy="549446"/>
      </dsp:txXfrm>
    </dsp:sp>
    <dsp:sp modelId="{BD4632F6-9427-46D9-AF5D-74AB6F2847B4}">
      <dsp:nvSpPr>
        <dsp:cNvPr id="0" name=""/>
        <dsp:cNvSpPr/>
      </dsp:nvSpPr>
      <dsp:spPr>
        <a:xfrm>
          <a:off x="550084" y="1182284"/>
          <a:ext cx="2046688" cy="32966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Определены количество разработанных положений (5), приказов (4), творческих групп (7);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численность проектной команды (26);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количество вовлеченных студентов (267); 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предпочтение </a:t>
          </a:r>
          <a:r>
            <a:rPr lang="ru-RU" sz="800" kern="1200" dirty="0" smtClean="0"/>
            <a:t>студентов, их включенность в портфель проектов;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используемые методы и технологии;                  - информационное сопровождение проекта;          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количество </a:t>
          </a:r>
          <a:r>
            <a:rPr lang="ru-RU" sz="800" kern="1200" dirty="0" smtClean="0"/>
            <a:t>обученных педагогических работников по направлению инновационного проекта (23);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взаимосвязь с социальными партнерами.</a:t>
          </a:r>
          <a:endParaRPr lang="ru-RU" sz="800" kern="1200" dirty="0"/>
        </a:p>
      </dsp:txBody>
      <dsp:txXfrm>
        <a:off x="550084" y="1182284"/>
        <a:ext cx="2046688" cy="3296678"/>
      </dsp:txXfrm>
    </dsp:sp>
    <dsp:sp modelId="{7F3305BE-2EFE-4BC7-AA0D-3EB5AB72F4FE}">
      <dsp:nvSpPr>
        <dsp:cNvPr id="0" name=""/>
        <dsp:cNvSpPr/>
      </dsp:nvSpPr>
      <dsp:spPr>
        <a:xfrm>
          <a:off x="2844023" y="1182284"/>
          <a:ext cx="2747232" cy="329667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 второго этапа</a:t>
          </a:r>
          <a:endParaRPr lang="ru-RU" sz="2700" kern="1200" dirty="0"/>
        </a:p>
      </dsp:txBody>
      <dsp:txXfrm rot="16200000">
        <a:off x="1767108" y="2259199"/>
        <a:ext cx="2703276" cy="549446"/>
      </dsp:txXfrm>
    </dsp:sp>
    <dsp:sp modelId="{77E8961A-653D-4377-8023-7B971DE466F1}">
      <dsp:nvSpPr>
        <dsp:cNvPr id="0" name=""/>
        <dsp:cNvSpPr/>
      </dsp:nvSpPr>
      <dsp:spPr>
        <a:xfrm rot="5400000">
          <a:off x="2615756" y="3799619"/>
          <a:ext cx="484007" cy="4120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2CE5C-C5E5-4F83-A876-B9E928EF50A6}">
      <dsp:nvSpPr>
        <dsp:cNvPr id="0" name=""/>
        <dsp:cNvSpPr/>
      </dsp:nvSpPr>
      <dsp:spPr>
        <a:xfrm>
          <a:off x="3393470" y="1182284"/>
          <a:ext cx="2046688" cy="32966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1)	Актуализирован план мероприятий инновационного проекта.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2)	Цифровая интерпретация промежуточных результатов инновационного проекта: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группы студентов, участников инновационного проекта;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варианты индивидуально-воспитательных маршрутов студентов;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методические консультации участникам инновационного проекта;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количество пользователей мобильного приложения «Территория твоего таланта»;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количество электронных портфолио студентов;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количество </a:t>
          </a:r>
          <a:r>
            <a:rPr lang="ru-RU" sz="800" kern="1200" dirty="0" smtClean="0"/>
            <a:t>разработанных нормативно-правовых локальных документов;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количество реализованных форм наставничества.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3) Оценка реализации портфеля проектов на уровне техникума, а также муниципальном и региональном.</a:t>
          </a:r>
          <a:endParaRPr lang="ru-RU" sz="800" kern="1200" dirty="0"/>
        </a:p>
      </dsp:txBody>
      <dsp:txXfrm>
        <a:off x="3393470" y="1182284"/>
        <a:ext cx="2046688" cy="3296678"/>
      </dsp:txXfrm>
    </dsp:sp>
    <dsp:sp modelId="{CB1E6AD6-855A-4737-9051-B81CC9580CB7}">
      <dsp:nvSpPr>
        <dsp:cNvPr id="0" name=""/>
        <dsp:cNvSpPr/>
      </dsp:nvSpPr>
      <dsp:spPr>
        <a:xfrm>
          <a:off x="5687409" y="1182284"/>
          <a:ext cx="2747232" cy="329667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 третьего этапа</a:t>
          </a:r>
          <a:endParaRPr lang="ru-RU" sz="2700" kern="1200" dirty="0"/>
        </a:p>
      </dsp:txBody>
      <dsp:txXfrm rot="16200000">
        <a:off x="4610494" y="2259199"/>
        <a:ext cx="2703276" cy="549446"/>
      </dsp:txXfrm>
    </dsp:sp>
    <dsp:sp modelId="{F18994B9-46CB-4A06-97FB-A851AB93F965}">
      <dsp:nvSpPr>
        <dsp:cNvPr id="0" name=""/>
        <dsp:cNvSpPr/>
      </dsp:nvSpPr>
      <dsp:spPr>
        <a:xfrm rot="5400000">
          <a:off x="5459141" y="3799619"/>
          <a:ext cx="484007" cy="4120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6E471-3E51-4A8B-91E0-106A1FD175E5}">
      <dsp:nvSpPr>
        <dsp:cNvPr id="0" name=""/>
        <dsp:cNvSpPr/>
      </dsp:nvSpPr>
      <dsp:spPr>
        <a:xfrm>
          <a:off x="6236855" y="1182284"/>
          <a:ext cx="2046688" cy="32966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Оценка реализации инновационного проекта: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пакета нормативно-правовых (5), научно-методических документов (8), регулирующих деятельность кураторов проектов, наставников, социальных педагогов, психологов;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количество педагогов, прошедших курсы повышения квалификации, ориентированные на реализацию проекта (26);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организационно-педагогических, материально-технических, информационных условий реализации инновационного проекта;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личностной траектории, социальной активности студента, ориентированной на саморазвитие и самореализацию;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системы студенческого самоуправления;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механизмов электронного портфолио «Траектория успеха»; 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мобильного приложения «Территория твоего таланта».</a:t>
          </a:r>
          <a:endParaRPr lang="ru-RU" sz="800" kern="1200" dirty="0"/>
        </a:p>
      </dsp:txBody>
      <dsp:txXfrm>
        <a:off x="6236855" y="1182284"/>
        <a:ext cx="2046688" cy="3296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2994-B055-429E-B17D-B542A6783F9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9556-A3DA-4926-8012-AC8433D48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6A4-BFAC-4AA7-9C02-BC5F52DD9B5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9211-D3CC-4583-AED4-BE7E9814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510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2"/>
                </a:solidFill>
              </a:rPr>
              <a:t>ПРОГРАММА РЕАЛИЗАЦИИ ИННОВАЦИОННОГО ПРОЕКТА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2"/>
                </a:solidFill>
              </a:rPr>
              <a:t>«Формирование организационно-педагогических условий для персонализированной воспитательной работы в профессиональной образовательной организации»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55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7" y="4809694"/>
            <a:ext cx="2078182" cy="18288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1305705"/>
            <a:ext cx="8229600" cy="33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Портфель проектов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84809"/>
            <a:ext cx="2033952" cy="1327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5247711"/>
            <a:ext cx="1268760" cy="126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33433"/>
            <a:ext cx="1294373" cy="1294373"/>
          </a:xfrm>
          <a:prstGeom prst="rect">
            <a:avLst/>
          </a:prstGeom>
        </p:spPr>
      </p:pic>
      <p:pic>
        <p:nvPicPr>
          <p:cNvPr id="1026" name="Picture 2" descr="https://firebasestorage.googleapis.com/v0/b/mambet-storage/o/Channel%2FAvatar%2F21738604%2F21738604-7578a3dd-2c4c-4b7e-9051-d67eee393aa7?alt=media&amp;token=c233bd9f-24c6-43c2-8605-b58a299bfe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404316"/>
            <a:ext cx="1280132" cy="10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443" y="1637145"/>
            <a:ext cx="1547664" cy="15476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043" y="5247711"/>
            <a:ext cx="1628793" cy="12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1305705"/>
            <a:ext cx="8229600" cy="33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Создана персонализированная </a:t>
            </a:r>
            <a:r>
              <a:rPr lang="ru-RU" dirty="0">
                <a:solidFill>
                  <a:srgbClr val="FF0000"/>
                </a:solidFill>
              </a:rPr>
              <a:t>система </a:t>
            </a:r>
            <a:r>
              <a:rPr lang="ru-RU" dirty="0"/>
              <a:t>воспитания в техникуме, построенная на основе проектного подхода, направленная на формирование личностных качеств студентов и представленная: </a:t>
            </a:r>
          </a:p>
          <a:p>
            <a:r>
              <a:rPr lang="ru-RU" dirty="0" smtClean="0"/>
              <a:t>нормативно-правовыми</a:t>
            </a:r>
            <a:r>
              <a:rPr lang="ru-RU" dirty="0"/>
              <a:t>, научно-методическими документами, регулирующими деятельность кураторов проектов, наставников, социальных педагогов, психологов (положения, должностные инструкции, методические рекомендации);</a:t>
            </a:r>
          </a:p>
          <a:p>
            <a:r>
              <a:rPr lang="ru-RU" dirty="0" smtClean="0"/>
              <a:t>компетентными </a:t>
            </a:r>
            <a:r>
              <a:rPr lang="ru-RU" dirty="0"/>
              <a:t>кадрами, успешно завершившими курсы повышения квалификации, ориентированные на реализацию проекта;</a:t>
            </a:r>
          </a:p>
          <a:p>
            <a:r>
              <a:rPr lang="ru-RU" dirty="0" smtClean="0"/>
              <a:t>организационно-педагогическими</a:t>
            </a:r>
            <a:r>
              <a:rPr lang="ru-RU" dirty="0"/>
              <a:t>, материально-техническими, информационными условиями реализации инновационного проекта;</a:t>
            </a:r>
          </a:p>
          <a:p>
            <a:r>
              <a:rPr lang="ru-RU" dirty="0" smtClean="0"/>
              <a:t>личностной </a:t>
            </a:r>
            <a:r>
              <a:rPr lang="ru-RU" dirty="0"/>
              <a:t>траекторией социальной активности студента, ориентированной на саморазвитие и самореализацию;</a:t>
            </a:r>
          </a:p>
          <a:p>
            <a:r>
              <a:rPr lang="ru-RU" dirty="0" smtClean="0"/>
              <a:t>развитой </a:t>
            </a:r>
            <a:r>
              <a:rPr lang="ru-RU" dirty="0"/>
              <a:t>системой студенческого самоуправления; </a:t>
            </a:r>
          </a:p>
          <a:p>
            <a:r>
              <a:rPr lang="ru-RU" dirty="0" smtClean="0"/>
              <a:t>механизмом </a:t>
            </a:r>
            <a:r>
              <a:rPr lang="ru-RU" dirty="0"/>
              <a:t>оценивания проявления личностных качеств студентов посредством портфолио «Траектория успеха»;  </a:t>
            </a:r>
          </a:p>
          <a:p>
            <a:r>
              <a:rPr lang="ru-RU" smtClean="0"/>
              <a:t>активно </a:t>
            </a:r>
            <a:r>
              <a:rPr lang="ru-RU" dirty="0"/>
              <a:t>функционирующим мобильным приложением «Территория твоего таланта».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</a:rPr>
              <a:t>Воспитание</a:t>
            </a:r>
            <a:r>
              <a:rPr lang="ru-RU" sz="1600" dirty="0"/>
              <a:t> - деятельность, направленная на развитие личности</a:t>
            </a:r>
            <a:r>
              <a:rPr lang="ru-RU" sz="1600" dirty="0" smtClean="0"/>
              <a:t>, создание </a:t>
            </a:r>
            <a:r>
              <a:rPr lang="ru-RU" sz="1600" dirty="0">
                <a:solidFill>
                  <a:srgbClr val="FF0000"/>
                </a:solidFill>
              </a:rPr>
              <a:t>условий для самоопределения и социализации</a:t>
            </a:r>
            <a:r>
              <a:rPr lang="ru-RU" sz="1600" dirty="0"/>
              <a:t> </a:t>
            </a:r>
            <a:r>
              <a:rPr lang="ru-RU" sz="1600" dirty="0" smtClean="0"/>
              <a:t>обучающихся на </a:t>
            </a:r>
            <a:r>
              <a:rPr lang="ru-RU" sz="1600" dirty="0"/>
              <a:t>основе социокультурных, духовно-нравственных ценностей </a:t>
            </a:r>
            <a:r>
              <a:rPr lang="ru-RU" sz="1600" dirty="0" smtClean="0"/>
              <a:t>и принятых </a:t>
            </a:r>
            <a:r>
              <a:rPr lang="ru-RU" sz="1600" dirty="0"/>
              <a:t>в российском обществе правил и норм поведения </a:t>
            </a:r>
            <a:r>
              <a:rPr lang="ru-RU" sz="1600" dirty="0" smtClean="0"/>
              <a:t>в интересах </a:t>
            </a:r>
            <a:r>
              <a:rPr lang="ru-RU" sz="1600" dirty="0"/>
              <a:t>человека, семьи, общества и государства, формирование </a:t>
            </a:r>
            <a:r>
              <a:rPr lang="ru-RU" sz="1600" dirty="0" smtClean="0"/>
              <a:t>у обучающихся </a:t>
            </a:r>
            <a:r>
              <a:rPr lang="ru-RU" sz="1600" dirty="0"/>
              <a:t>чувства патриотизма, гражданственности, уважения </a:t>
            </a:r>
            <a:r>
              <a:rPr lang="ru-RU" sz="1600" dirty="0" smtClean="0"/>
              <a:t>к памяти </a:t>
            </a:r>
            <a:r>
              <a:rPr lang="ru-RU" sz="1600" dirty="0"/>
              <a:t>защитников Отечества и подвигам Героев Отечества, закону </a:t>
            </a:r>
            <a:r>
              <a:rPr lang="ru-RU" sz="1600" dirty="0" smtClean="0"/>
              <a:t>и правопорядку</a:t>
            </a:r>
            <a:r>
              <a:rPr lang="ru-RU" sz="1600" dirty="0"/>
              <a:t>, человеку труда и старшему поколению, </a:t>
            </a:r>
            <a:r>
              <a:rPr lang="ru-RU" sz="1600" dirty="0" smtClean="0"/>
              <a:t>взаимного уважения</a:t>
            </a:r>
            <a:r>
              <a:rPr lang="ru-RU" sz="1600" dirty="0"/>
              <a:t>, бережного отношения к культурному наследию </a:t>
            </a:r>
            <a:r>
              <a:rPr lang="ru-RU" sz="1600" dirty="0" smtClean="0"/>
              <a:t>и традициям многонационального народа Российской Федерации, природе </a:t>
            </a:r>
            <a:r>
              <a:rPr lang="ru-RU" sz="1600" dirty="0"/>
              <a:t>и окружающей среде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</a:rPr>
              <a:t>Самоопределение</a:t>
            </a:r>
            <a:r>
              <a:rPr lang="ru-RU" sz="2200" dirty="0"/>
              <a:t> — </a:t>
            </a:r>
            <a:r>
              <a:rPr lang="ru-RU" sz="2200" b="1" dirty="0"/>
              <a:t>это</a:t>
            </a:r>
            <a:r>
              <a:rPr lang="ru-RU" sz="2200" dirty="0"/>
              <a:t> процесс и результат выбора </a:t>
            </a:r>
            <a:r>
              <a:rPr lang="ru-RU" sz="2200" b="1" dirty="0">
                <a:solidFill>
                  <a:srgbClr val="FF0000"/>
                </a:solidFill>
              </a:rPr>
              <a:t>личностью</a:t>
            </a:r>
            <a:r>
              <a:rPr lang="ru-RU" sz="2200" dirty="0"/>
              <a:t> своей позиции, целей и средств самоосуществления в конкретных обстоятельствах жизни; основной механизм обретения и проявления человеком свободы. Результатом </a:t>
            </a:r>
            <a:r>
              <a:rPr lang="ru-RU" sz="2200" b="1" dirty="0">
                <a:solidFill>
                  <a:srgbClr val="FF0000"/>
                </a:solidFill>
              </a:rPr>
              <a:t>самоопределения</a:t>
            </a:r>
            <a:r>
              <a:rPr lang="ru-RU" sz="2200" dirty="0"/>
              <a:t> является осознание своих целей, жизненных планов, общественных требований и их сопоставление. </a:t>
            </a:r>
            <a:endParaRPr lang="ru-RU" sz="22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</a:rPr>
              <a:t>ПЕРСОНАЛИЗИРОВАННОЕ ОБРАЗОВАНИЕ </a:t>
            </a:r>
            <a:r>
              <a:rPr lang="ru-RU" sz="1600" dirty="0"/>
              <a:t>— способ проектирования и осуществления образовательного процесса, направленного на развитие личностного потенциала </a:t>
            </a:r>
            <a:r>
              <a:rPr lang="ru-RU" sz="1600" dirty="0" smtClean="0"/>
              <a:t>студента. </a:t>
            </a:r>
            <a:r>
              <a:rPr lang="ru-RU" sz="1600" dirty="0"/>
              <a:t>В ПО </a:t>
            </a:r>
            <a:r>
              <a:rPr lang="ru-RU" sz="1600" dirty="0" smtClean="0"/>
              <a:t>студент </a:t>
            </a:r>
            <a:r>
              <a:rPr lang="ru-RU" sz="1600" dirty="0"/>
              <a:t>выступает субъектом совместной учебной деятельности, имеет возможность строить свою индивидуальную траекторию с тем, чтобы в ней учитывались особенности его личности и потребности развития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6970110"/>
              </p:ext>
            </p:extLst>
          </p:nvPr>
        </p:nvGraphicFramePr>
        <p:xfrm>
          <a:off x="611560" y="2708920"/>
          <a:ext cx="8208912" cy="39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6915"/>
              </p:ext>
            </p:extLst>
          </p:nvPr>
        </p:nvGraphicFramePr>
        <p:xfrm>
          <a:off x="457200" y="1547664"/>
          <a:ext cx="8229600" cy="457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517232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Направлены преимущественно на повышение эффективности усвоения знаний и умений.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517232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Направлен на развитие всех сфер личности.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124744"/>
            <a:ext cx="807524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Подходы к индивидуальным образовательным траекториям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154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9512041"/>
              </p:ext>
            </p:extLst>
          </p:nvPr>
        </p:nvGraphicFramePr>
        <p:xfrm>
          <a:off x="357158" y="1214422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472386" cy="571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b="1" dirty="0">
                <a:solidFill>
                  <a:schemeClr val="accent2">
                    <a:lumMod val="75000"/>
                  </a:schemeClr>
                </a:solidFill>
              </a:rPr>
              <a:t>Задачи инновационной деятельности</a:t>
            </a:r>
            <a:r>
              <a:rPr lang="ru-RU" sz="5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792692338"/>
              </p:ext>
            </p:extLst>
          </p:nvPr>
        </p:nvGraphicFramePr>
        <p:xfrm>
          <a:off x="428596" y="1500174"/>
          <a:ext cx="8143932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ГБПОУ </a:t>
            </a: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Этапы проведения инновационной деятельности</a:t>
            </a:r>
            <a:r>
              <a:rPr lang="ru-RU" sz="3200" b="1" dirty="0">
                <a:solidFill>
                  <a:prstClr val="white"/>
                </a:solidFill>
                <a:latin typeface="Arial Black" panose="020B0A04020102020204" pitchFamily="34" charset="0"/>
              </a:rPr>
              <a:t>:</a:t>
            </a:r>
            <a: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деятельности: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54064"/>
              </p:ext>
            </p:extLst>
          </p:nvPr>
        </p:nvGraphicFramePr>
        <p:xfrm>
          <a:off x="179512" y="2564904"/>
          <a:ext cx="8607028" cy="392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8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78367"/>
              </p:ext>
            </p:extLst>
          </p:nvPr>
        </p:nvGraphicFramePr>
        <p:xfrm>
          <a:off x="457200" y="1196752"/>
          <a:ext cx="84352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Admin\Desktop\Безимени-777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505330416"/>
              </p:ext>
            </p:extLst>
          </p:nvPr>
        </p:nvGraphicFramePr>
        <p:xfrm>
          <a:off x="428596" y="1500174"/>
          <a:ext cx="8143932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424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1" y="1639341"/>
            <a:ext cx="5861718" cy="4525963"/>
          </a:xfrm>
        </p:spPr>
      </p:pic>
    </p:spTree>
    <p:extLst>
      <p:ext uri="{BB962C8B-B14F-4D97-AF65-F5344CB8AC3E}">
        <p14:creationId xmlns:p14="http://schemas.microsoft.com/office/powerpoint/2010/main" val="1880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883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Тема Office</vt:lpstr>
      <vt:lpstr> </vt:lpstr>
      <vt:lpstr>   ГБПОУ «Троицкий технологический техникум»  </vt:lpstr>
      <vt:lpstr> ГБПОУ «Троицкий технологический техникум»  </vt:lpstr>
      <vt:lpstr> ГБПОУ «Троицкий технологический техникум»  </vt:lpstr>
      <vt:lpstr>            ГБПОУ «Троицкий технологический техникум» </vt:lpstr>
      <vt:lpstr>            ГБПОУ «Троицкий технологический техникум» </vt:lpstr>
      <vt:lpstr>               ГБПОУ «Троицкий технологический техникум»    Этапы проведения инновационной деятельности: деятельности: </vt:lpstr>
      <vt:lpstr>            ГБПОУ «Троицкий технологический техникум» </vt:lpstr>
      <vt:lpstr>            ГБПОУ «Троицкий технологический техникум» </vt:lpstr>
      <vt:lpstr>       ГБПОУ «Троицкий технологический техникум» </vt:lpstr>
      <vt:lpstr>       ГБПОУ «Троицкий технологический техникум»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Asus</cp:lastModifiedBy>
  <cp:revision>89</cp:revision>
  <cp:lastPrinted>2021-09-27T08:18:51Z</cp:lastPrinted>
  <dcterms:created xsi:type="dcterms:W3CDTF">2021-09-26T05:03:21Z</dcterms:created>
  <dcterms:modified xsi:type="dcterms:W3CDTF">2021-11-16T05:11:37Z</dcterms:modified>
</cp:coreProperties>
</file>